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99" r:id="rId6"/>
    <p:sldId id="264" r:id="rId7"/>
    <p:sldId id="300" r:id="rId8"/>
    <p:sldId id="292" r:id="rId9"/>
    <p:sldId id="258" r:id="rId10"/>
    <p:sldId id="304" r:id="rId11"/>
    <p:sldId id="288" r:id="rId12"/>
    <p:sldId id="305" r:id="rId13"/>
    <p:sldId id="262" r:id="rId14"/>
    <p:sldId id="289" r:id="rId15"/>
    <p:sldId id="303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e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147308-78F0-4D63-93EA-C879654231C8}" v="2" dt="2022-04-30T13:34:44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3" autoAdjust="0"/>
    <p:restoredTop sz="94660"/>
  </p:normalViewPr>
  <p:slideViewPr>
    <p:cSldViewPr snapToGrid="0">
      <p:cViewPr varScale="1">
        <p:scale>
          <a:sx n="86" d="100"/>
          <a:sy n="86" d="100"/>
        </p:scale>
        <p:origin x="39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62CAB1C-0AA1-4053-A726-215D17585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59F6F74-5F3D-4C2B-8AC5-73761B2FB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41B2277-1242-4DCF-A004-013C6415ACC6}" type="datetime1">
              <a:rPr lang="it-IT" smtClean="0"/>
              <a:t>04/05/2022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D3774BE-A649-46E3-849C-B7115F8772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EE0E8BA-5F10-4BE9-B74D-7AA6E4180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BFECE9-3899-402D-9557-B34889DA2F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594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CDB7C-DCEF-4A08-8AAC-D4A4D4073C77}" type="datetime1">
              <a:rPr lang="it-IT" smtClean="0"/>
              <a:pPr/>
              <a:t>04/05/2022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B3784F3-2271-4F8D-A0BC-8F40E6849F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41245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B3784F3-2271-4F8D-A0BC-8F40E6849FE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21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0569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5387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4377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265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4515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5374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845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79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3966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350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4967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3415570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1698549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-12823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 lIns="0" rtlCol="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9578" y="5954904"/>
            <a:ext cx="2200154" cy="569912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Data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3415570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1698549" y="1079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1698549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1698549" y="5137031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-12823" y="1079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-12823" y="5137031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15570" y="1079"/>
            <a:ext cx="1719072" cy="1719072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5" name="Segnaposto immagine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570" y="5137031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4" name="Segnaposto immagine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823" y="1713063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, contenuto e 2 f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2200" y="1599882"/>
            <a:ext cx="3911600" cy="928688"/>
          </a:xfrm>
        </p:spPr>
        <p:txBody>
          <a:bodyPr lIns="0" rtlCol="0" anchor="t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42200" y="2667000"/>
            <a:ext cx="3911600" cy="3438144"/>
          </a:xfrm>
        </p:spPr>
        <p:txBody>
          <a:bodyPr lIns="0" numCol="1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0" y="0"/>
            <a:ext cx="3438144" cy="345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2B2F89B6-A8D2-4031-8B1F-E4A466C202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572" y="0"/>
            <a:ext cx="3438144" cy="343814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3572" y="3443974"/>
            <a:ext cx="3429000" cy="342290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5280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, contenuto e foto gran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C4E9CD21-8789-4906-BCC9-B0591D8285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0"/>
            <a:ext cx="118491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299" y="1619250"/>
            <a:ext cx="4813301" cy="1325563"/>
          </a:xfrm>
        </p:spPr>
        <p:txBody>
          <a:bodyPr lIns="0" rtlCol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30299" y="3233057"/>
            <a:ext cx="4203701" cy="296454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8AB15B89-DA8C-4D7D-B70F-286B95F8C931}"/>
              </a:ext>
            </a:extLst>
          </p:cNvPr>
          <p:cNvSpPr/>
          <p:nvPr userDrawn="1"/>
        </p:nvSpPr>
        <p:spPr>
          <a:xfrm>
            <a:off x="1130300" y="106680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accent4"/>
              </a:solidFill>
            </a:endParaRPr>
          </a:p>
        </p:txBody>
      </p:sp>
      <p:sp>
        <p:nvSpPr>
          <p:cNvPr id="26" name="Segnaposto data 3">
            <a:extLst>
              <a:ext uri="{FF2B5EF4-FFF2-40B4-BE49-F238E27FC236}">
                <a16:creationId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8" name="Segnaposto piè di pagina 4">
            <a:extLst>
              <a:ext uri="{FF2B5EF4-FFF2-40B4-BE49-F238E27FC236}">
                <a16:creationId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0" name="Segnaposto numero diapositiva 5">
            <a:extLst>
              <a:ext uri="{FF2B5EF4-FFF2-40B4-BE49-F238E27FC236}">
                <a16:creationId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6169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, contenuto e foto incorniciat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egnaposto immagine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7" name="Rettangolo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4292027F-AAE9-4110-9FB9-9485D82493DC}"/>
              </a:ext>
            </a:extLst>
          </p:cNvPr>
          <p:cNvSpPr/>
          <p:nvPr userDrawn="1"/>
        </p:nvSpPr>
        <p:spPr>
          <a:xfrm>
            <a:off x="6743700" y="28375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accent4"/>
              </a:solidFill>
            </a:endParaRPr>
          </a:p>
        </p:txBody>
      </p:sp>
      <p:sp>
        <p:nvSpPr>
          <p:cNvPr id="112" name="Segnaposto data 3">
            <a:extLst>
              <a:ext uri="{FF2B5EF4-FFF2-40B4-BE49-F238E27FC236}">
                <a16:creationId xmlns:a16="http://schemas.microsoft.com/office/drawing/2014/main" id="{2D66ED17-6A8B-4750-B089-A49B6B7F23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437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113" name="Segnaposto piè di pagina 4">
            <a:extLst>
              <a:ext uri="{FF2B5EF4-FFF2-40B4-BE49-F238E27FC236}">
                <a16:creationId xmlns:a16="http://schemas.microsoft.com/office/drawing/2014/main" id="{E0A74137-35DA-43A9-A740-435B3099BE7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3029" y="6356350"/>
            <a:ext cx="26670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114" name="Segnaposto numero diapositiva 5">
            <a:extLst>
              <a:ext uri="{FF2B5EF4-FFF2-40B4-BE49-F238E27FC236}">
                <a16:creationId xmlns:a16="http://schemas.microsoft.com/office/drawing/2014/main" id="{B68A6459-3B6F-442B-914B-5A5522D327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2912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tango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8340" y="187071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</a:t>
            </a:r>
          </a:p>
        </p:txBody>
      </p:sp>
      <p:sp>
        <p:nvSpPr>
          <p:cNvPr id="49" name="Segnaposto testo 48">
            <a:extLst>
              <a:ext uri="{FF2B5EF4-FFF2-40B4-BE49-F238E27FC236}">
                <a16:creationId xmlns:a16="http://schemas.microsoft.com/office/drawing/2014/main" id="{A36FAFC0-63E1-4A5C-8C07-50890392F1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8940" y="11785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50" name="Segnaposto contenuto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498340" y="3506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1" name="Segnaposto testo 48">
            <a:extLst>
              <a:ext uri="{FF2B5EF4-FFF2-40B4-BE49-F238E27FC236}">
                <a16:creationId xmlns:a16="http://schemas.microsoft.com/office/drawing/2014/main" id="{D5AAA54C-0885-4221-AAAF-831C36B8C0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8940" y="2816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52" name="Segnaposto contenuto 2">
            <a:extLst>
              <a:ext uri="{FF2B5EF4-FFF2-40B4-BE49-F238E27FC236}">
                <a16:creationId xmlns:a16="http://schemas.microsoft.com/office/drawing/2014/main" id="{07D1309E-F6F7-4FFB-BFBE-F2B34D49D2B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98340" y="5157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3" name="Segnaposto testo 48">
            <a:extLst>
              <a:ext uri="{FF2B5EF4-FFF2-40B4-BE49-F238E27FC236}">
                <a16:creationId xmlns:a16="http://schemas.microsoft.com/office/drawing/2014/main" id="{020F4427-24B5-439F-BAD8-849395F5B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940" y="4467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57" name="Segnaposto data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8" name="Segnaposto piè di pagina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9" name="Segnaposto numero diapositiva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tango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</a:t>
            </a:r>
          </a:p>
        </p:txBody>
      </p:sp>
      <p:sp>
        <p:nvSpPr>
          <p:cNvPr id="57" name="Segnaposto data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8" name="Segnaposto piè di pagina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9" name="Segnaposto numero diapositiva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2096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1A29850-9B3D-49F0-9198-80F35FD55140}"/>
              </a:ext>
            </a:extLst>
          </p:cNvPr>
          <p:cNvSpPr/>
          <p:nvPr userDrawn="1"/>
        </p:nvSpPr>
        <p:spPr>
          <a:xfrm>
            <a:off x="5222748" y="0"/>
            <a:ext cx="1746503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20672AB-65F9-4533-9452-7872A8E7C3BC}"/>
              </a:ext>
            </a:extLst>
          </p:cNvPr>
          <p:cNvSpPr/>
          <p:nvPr userDrawn="1"/>
        </p:nvSpPr>
        <p:spPr>
          <a:xfrm>
            <a:off x="174091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A20BF50-7B12-496A-986A-AF0B9880118F}"/>
              </a:ext>
            </a:extLst>
          </p:cNvPr>
          <p:cNvSpPr/>
          <p:nvPr userDrawn="1"/>
        </p:nvSpPr>
        <p:spPr>
          <a:xfrm>
            <a:off x="0" y="0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E556028-47A8-47AD-A7ED-1CB2252FBE3D}"/>
              </a:ext>
            </a:extLst>
          </p:cNvPr>
          <p:cNvSpPr/>
          <p:nvPr userDrawn="1"/>
        </p:nvSpPr>
        <p:spPr>
          <a:xfrm>
            <a:off x="1044549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47570CE-A79F-452C-A098-5DE30EBBC6FB}"/>
              </a:ext>
            </a:extLst>
          </p:cNvPr>
          <p:cNvSpPr/>
          <p:nvPr userDrawn="1"/>
        </p:nvSpPr>
        <p:spPr>
          <a:xfrm>
            <a:off x="1740916" y="1733044"/>
            <a:ext cx="1746504" cy="1755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D3866FD-426E-414F-B17B-F648AF71EA9B}"/>
              </a:ext>
            </a:extLst>
          </p:cNvPr>
          <p:cNvSpPr/>
          <p:nvPr userDrawn="1"/>
        </p:nvSpPr>
        <p:spPr>
          <a:xfrm>
            <a:off x="0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4B0C63F-EAB3-44FC-B94D-C69BCBD26EBB}"/>
              </a:ext>
            </a:extLst>
          </p:cNvPr>
          <p:cNvSpPr/>
          <p:nvPr userDrawn="1"/>
        </p:nvSpPr>
        <p:spPr>
          <a:xfrm>
            <a:off x="8704580" y="1733044"/>
            <a:ext cx="1746504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accent4"/>
              </a:solidFill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79B1BFC-C4E4-428C-A63D-1780C528C70E}"/>
              </a:ext>
            </a:extLst>
          </p:cNvPr>
          <p:cNvSpPr/>
          <p:nvPr userDrawn="1"/>
        </p:nvSpPr>
        <p:spPr>
          <a:xfrm>
            <a:off x="5222748" y="1733044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6506793-EC4D-4DB9-A0A1-CC46BD8565D8}"/>
              </a:ext>
            </a:extLst>
          </p:cNvPr>
          <p:cNvSpPr/>
          <p:nvPr userDrawn="1"/>
        </p:nvSpPr>
        <p:spPr>
          <a:xfrm>
            <a:off x="10451084" y="1733044"/>
            <a:ext cx="1740916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17BD3197-9B69-4E3D-9A01-662F1F8E514B}"/>
              </a:ext>
            </a:extLst>
          </p:cNvPr>
          <p:cNvSpPr/>
          <p:nvPr userDrawn="1"/>
        </p:nvSpPr>
        <p:spPr>
          <a:xfrm>
            <a:off x="3481832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870960"/>
            <a:ext cx="9052560" cy="1363663"/>
          </a:xfrm>
        </p:spPr>
        <p:txBody>
          <a:bodyPr rtlCol="0" anchor="b">
            <a:norm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69720" y="5405755"/>
            <a:ext cx="9052560" cy="47688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1" name="Segnaposto immagine 52">
            <a:extLst>
              <a:ext uri="{FF2B5EF4-FFF2-40B4-BE49-F238E27FC236}">
                <a16:creationId xmlns:a16="http://schemas.microsoft.com/office/drawing/2014/main" id="{AEBBD699-238F-487D-A094-5E479CCCCD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81832" y="0"/>
            <a:ext cx="1740916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52">
            <a:extLst>
              <a:ext uri="{FF2B5EF4-FFF2-40B4-BE49-F238E27FC236}">
                <a16:creationId xmlns:a16="http://schemas.microsoft.com/office/drawing/2014/main" id="{6A29DD5B-55DC-47F4-8032-1E78B3A99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04580" y="0"/>
            <a:ext cx="1746504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5" name="Segnaposto immagine 52">
            <a:extLst>
              <a:ext uri="{FF2B5EF4-FFF2-40B4-BE49-F238E27FC236}">
                <a16:creationId xmlns:a16="http://schemas.microsoft.com/office/drawing/2014/main" id="{DF373D3C-15A7-41D7-A80E-63E14EA87B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9252" y="1733044"/>
            <a:ext cx="1735328" cy="1755648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2FEFBC2-5C67-4F2E-8B5F-6AAF8656FBA4}"/>
              </a:ext>
            </a:extLst>
          </p:cNvPr>
          <p:cNvSpPr/>
          <p:nvPr userDrawn="1"/>
        </p:nvSpPr>
        <p:spPr>
          <a:xfrm>
            <a:off x="6969250" y="0"/>
            <a:ext cx="1740917" cy="1733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7059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 rtlCol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10" name="Segnaposto immagine 28">
            <a:extLst>
              <a:ext uri="{FF2B5EF4-FFF2-40B4-BE49-F238E27FC236}">
                <a16:creationId xmlns:a16="http://schemas.microsoft.com/office/drawing/2014/main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607060"/>
            <a:ext cx="6082549" cy="6254745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2" name="Segnaposto testo 2">
            <a:extLst>
              <a:ext uri="{FF2B5EF4-FFF2-40B4-BE49-F238E27FC236}">
                <a16:creationId xmlns:a16="http://schemas.microsoft.com/office/drawing/2014/main" id="{27093093-F077-4A1D-A6ED-946369A581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accent4"/>
              </a:solidFill>
            </a:endParaRPr>
          </a:p>
        </p:txBody>
      </p:sp>
      <p:sp>
        <p:nvSpPr>
          <p:cNvPr id="26" name="Segnaposto piè di pagina 4">
            <a:extLst>
              <a:ext uri="{FF2B5EF4-FFF2-40B4-BE49-F238E27FC236}">
                <a16:creationId xmlns:a16="http://schemas.microsoft.com/office/drawing/2014/main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7" name="Segnaposto numero diapositiva 5">
            <a:extLst>
              <a:ext uri="{FF2B5EF4-FFF2-40B4-BE49-F238E27FC236}">
                <a16:creationId xmlns:a16="http://schemas.microsoft.com/office/drawing/2014/main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7582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vari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1C4A94B9-9E00-4DD6-BCD4-604645044CAD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839AA0F-90FD-444F-B618-EE6F4C1F122A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F35D740-BF58-4DAE-A85B-5EF9B6EE3615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7B3B2E1-FF09-40A7-993A-BFF59632C25C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09981C2-BC8B-44CC-9A8B-A5B381264380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FFAAD0A-E8F9-47F8-874E-433E4C9A92AC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871ABB2-3607-4850-A2E7-141BF30EA1E4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AFBB6AA-DB66-48A4-BBD2-9B36C02E5371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09AC868-5C63-419B-8791-593862E707C6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136AF71-D03B-4190-8590-1688288FB9F2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2DA6CEDE-A238-4C3A-B315-B3D3081EC7CC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4ACE100-6140-4208-8CE9-DFE45B35007E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675F84B-6DC9-4492-A492-95E4ABEF1B78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DA788D4C-E960-45E8-ABC4-72FC2128647B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728D71AB-A26E-43A9-B413-A59CFBCDD9B1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171E9C91-A1C1-432A-9523-A511B304162F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A1D3C8E1-8F58-4916-9097-718454DAC9FC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F1465436-7CD8-4713-84B2-BE392283D71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054BFDB3-CC2F-4666-9557-90812A8E5147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6DD356C3-53D1-4AF1-B3FD-AEEFF75FDB5C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08C89E7C-AF7A-4E82-B01B-1A945C7BBF79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4605B19F-DE4A-4705-A964-0579015AED0E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4D299157-3482-4535-BECD-566EFFF308AD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EC8CCBF5-CCDC-43C9-B57D-B9DAE23B58BE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F412D896-790A-420A-BBFB-AFDB7BD9B603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95941E70-EE67-4F80-B753-2F6426D0A9DA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6751E552-2222-4200-8E39-4DF2BEB677FD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B43002CA-9883-43A9-B000-00F9F7A14D27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861A1E0B-5D8C-42BB-8493-4A6E267A7C73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51E86EA3-C77E-4F5B-B2D8-06ACD07DECA4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5DD0E5EA-DA68-48FA-984B-26F2185EF431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B1E5F851-80EC-44A1-B97A-D40F00A63A11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006D6FCB-D2DE-4100-B034-4F158AA21763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293C2CDE-BD78-4521-A433-7332BF3D57FA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6" name="Segnaposto testo 2">
            <a:extLst>
              <a:ext uri="{FF2B5EF4-FFF2-40B4-BE49-F238E27FC236}">
                <a16:creationId xmlns:a16="http://schemas.microsoft.com/office/drawing/2014/main" id="{4BBE4B76-BA2D-4EA4-A178-30F57AC1DF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78" name="Segnaposto testo 4">
            <a:extLst>
              <a:ext uri="{FF2B5EF4-FFF2-40B4-BE49-F238E27FC236}">
                <a16:creationId xmlns:a16="http://schemas.microsoft.com/office/drawing/2014/main" id="{045FF175-F59F-4A69-B296-E046C77842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43984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80" name="Segnaposto testo 2">
            <a:extLst>
              <a:ext uri="{FF2B5EF4-FFF2-40B4-BE49-F238E27FC236}">
                <a16:creationId xmlns:a16="http://schemas.microsoft.com/office/drawing/2014/main" id="{FBAA7D2D-B5F0-416A-A89F-1DC3E6A877E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82" name="Segnaposto testo 2">
            <a:extLst>
              <a:ext uri="{FF2B5EF4-FFF2-40B4-BE49-F238E27FC236}">
                <a16:creationId xmlns:a16="http://schemas.microsoft.com/office/drawing/2014/main" id="{01187116-E25F-47A2-9BC5-532F3F42D3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43980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84" name="Segnaposto testo 2">
            <a:extLst>
              <a:ext uri="{FF2B5EF4-FFF2-40B4-BE49-F238E27FC236}">
                <a16:creationId xmlns:a16="http://schemas.microsoft.com/office/drawing/2014/main" id="{B69B6CD5-B022-423C-A017-AD2D8FFA066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38200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86" name="Segnaposto testo 2">
            <a:extLst>
              <a:ext uri="{FF2B5EF4-FFF2-40B4-BE49-F238E27FC236}">
                <a16:creationId xmlns:a16="http://schemas.microsoft.com/office/drawing/2014/main" id="{06A7180A-5FBF-4DE7-A668-E24E022DFA9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298609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87" name="Segnaposto testo 2">
            <a:extLst>
              <a:ext uri="{FF2B5EF4-FFF2-40B4-BE49-F238E27FC236}">
                <a16:creationId xmlns:a16="http://schemas.microsoft.com/office/drawing/2014/main" id="{2EFABF40-7E40-4F8A-80D3-DB5903EEBDF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023074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88" name="Segnaposto testo 2">
            <a:extLst>
              <a:ext uri="{FF2B5EF4-FFF2-40B4-BE49-F238E27FC236}">
                <a16:creationId xmlns:a16="http://schemas.microsoft.com/office/drawing/2014/main" id="{FFD10C91-B253-496D-889A-D48B1A0AA55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3562665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89" name="Titolo 1">
            <a:extLst>
              <a:ext uri="{FF2B5EF4-FFF2-40B4-BE49-F238E27FC236}">
                <a16:creationId xmlns:a16="http://schemas.microsoft.com/office/drawing/2014/main" id="{9FDBCD91-EE94-4107-8814-059FE0E8F2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0476" y="629616"/>
            <a:ext cx="9371048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il titolo </a:t>
            </a:r>
          </a:p>
        </p:txBody>
      </p:sp>
      <p:sp>
        <p:nvSpPr>
          <p:cNvPr id="93" name="Segnaposto data 3">
            <a:extLst>
              <a:ext uri="{FF2B5EF4-FFF2-40B4-BE49-F238E27FC236}">
                <a16:creationId xmlns:a16="http://schemas.microsoft.com/office/drawing/2014/main" id="{3EDC5EF0-E937-47AD-8F93-11A7E0319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94" name="Segnaposto piè di pagina 4">
            <a:extLst>
              <a:ext uri="{FF2B5EF4-FFF2-40B4-BE49-F238E27FC236}">
                <a16:creationId xmlns:a16="http://schemas.microsoft.com/office/drawing/2014/main" id="{4CB9AE8E-EB22-4097-951C-4A6E38B2D47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95" name="Segnaposto numero diapositiva 5">
            <a:extLst>
              <a:ext uri="{FF2B5EF4-FFF2-40B4-BE49-F238E27FC236}">
                <a16:creationId xmlns:a16="http://schemas.microsoft.com/office/drawing/2014/main" id="{D89D10F4-442B-4B78-B541-92469482E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glia con tr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60B973DC-FC8B-48F4-9A50-A679872638A6}"/>
              </a:ext>
            </a:extLst>
          </p:cNvPr>
          <p:cNvSpPr/>
          <p:nvPr userDrawn="1"/>
        </p:nvSpPr>
        <p:spPr>
          <a:xfrm>
            <a:off x="0" y="0"/>
            <a:ext cx="1905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6651245-F8FA-4280-86E8-A02EA6F9D183}"/>
              </a:ext>
            </a:extLst>
          </p:cNvPr>
          <p:cNvSpPr/>
          <p:nvPr userDrawn="1"/>
        </p:nvSpPr>
        <p:spPr>
          <a:xfrm>
            <a:off x="1905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92243009-72E0-4065-A4ED-BF9024B3D4FB}"/>
              </a:ext>
            </a:extLst>
          </p:cNvPr>
          <p:cNvSpPr/>
          <p:nvPr userDrawn="1"/>
        </p:nvSpPr>
        <p:spPr>
          <a:xfrm>
            <a:off x="5334000" y="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445E1145-BC25-4AC5-8B8D-8AECD11F1713}"/>
              </a:ext>
            </a:extLst>
          </p:cNvPr>
          <p:cNvSpPr/>
          <p:nvPr userDrawn="1"/>
        </p:nvSpPr>
        <p:spPr>
          <a:xfrm>
            <a:off x="8763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4" name="Segnaposto immagine 43">
            <a:extLst>
              <a:ext uri="{FF2B5EF4-FFF2-40B4-BE49-F238E27FC236}">
                <a16:creationId xmlns:a16="http://schemas.microsoft.com/office/drawing/2014/main" id="{79F851B1-E044-41C4-88D1-6BA4FBC83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7" name="Segnaposto immagine 46">
            <a:extLst>
              <a:ext uri="{FF2B5EF4-FFF2-40B4-BE49-F238E27FC236}">
                <a16:creationId xmlns:a16="http://schemas.microsoft.com/office/drawing/2014/main" id="{EEE85C52-E5BA-4142-AE8D-7B357E4A47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0" name="Segnaposto immagine 49">
            <a:extLst>
              <a:ext uri="{FF2B5EF4-FFF2-40B4-BE49-F238E27FC236}">
                <a16:creationId xmlns:a16="http://schemas.microsoft.com/office/drawing/2014/main" id="{424B8959-FF9C-453C-8179-A0BF8D392B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3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4" name="Titolo 1">
            <a:extLst>
              <a:ext uri="{FF2B5EF4-FFF2-40B4-BE49-F238E27FC236}">
                <a16:creationId xmlns:a16="http://schemas.microsoft.com/office/drawing/2014/main" id="{3F2D93AE-80E9-4043-9384-F0F06D65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476501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4718" y="4697806"/>
            <a:ext cx="2800350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5" name="Segnaposto contenuto 2">
            <a:extLst>
              <a:ext uri="{FF2B5EF4-FFF2-40B4-BE49-F238E27FC236}">
                <a16:creationId xmlns:a16="http://schemas.microsoft.com/office/drawing/2014/main" id="{9D493CB6-06D1-4AD2-924D-64007FFFAC0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01931" y="4697805"/>
            <a:ext cx="2800351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6" name="Segnaposto contenuto 2">
            <a:extLst>
              <a:ext uri="{FF2B5EF4-FFF2-40B4-BE49-F238E27FC236}">
                <a16:creationId xmlns:a16="http://schemas.microsoft.com/office/drawing/2014/main" id="{D5B991DB-A408-4F6D-A8D0-5167D1E3076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623718" y="1268809"/>
            <a:ext cx="2853532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0" name="Segnaposto data 6">
            <a:extLst>
              <a:ext uri="{FF2B5EF4-FFF2-40B4-BE49-F238E27FC236}">
                <a16:creationId xmlns:a16="http://schemas.microsoft.com/office/drawing/2014/main" id="{CAE1BB52-31E7-4A74-9ED4-FDD9223763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194718" y="6356350"/>
            <a:ext cx="98391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1" name="Segnaposto piè di pagina 4">
            <a:extLst>
              <a:ext uri="{FF2B5EF4-FFF2-40B4-BE49-F238E27FC236}">
                <a16:creationId xmlns:a16="http://schemas.microsoft.com/office/drawing/2014/main" id="{EAF5ABA9-E5E2-43E4-ACD5-994ABC08568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0" y="6356350"/>
            <a:ext cx="34290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2" name="Segnaposto numero diapositiva 5">
            <a:extLst>
              <a:ext uri="{FF2B5EF4-FFF2-40B4-BE49-F238E27FC236}">
                <a16:creationId xmlns:a16="http://schemas.microsoft.com/office/drawing/2014/main" id="{40AEA096-23EC-471A-85DB-52788D8475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722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4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Anno</a:t>
            </a:r>
          </a:p>
        </p:txBody>
      </p:sp>
      <p:sp>
        <p:nvSpPr>
          <p:cNvPr id="14" name="Segnaposto testo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9806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Anno</a:t>
            </a:r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2" name="Segnaposto testo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3" name="Segnaposto testo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5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5" name="Segnaposto testo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2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6" name="Segnaposto testo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7" name="Segnaposto testo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9" name="Segnaposto testo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8435" y="3658480"/>
            <a:ext cx="393192" cy="390677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0" name="Segnaposto testo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1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8" name="Segnaposto testo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8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1" name="Segnaposto testo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2" name="Segnaposto testo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3" name="Segnaposto testo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4" name="Segnaposto testo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7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5" name="Segnaposto testo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6" name="Segnaposto testo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7" name="Segnaposto testo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8" name="Segnaposto testo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9" name="Segnaposto testo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3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1" name="Segnaposto testo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2" name="Segnaposto testo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0" name="Segnaposto testo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3" name="Segnaposto testo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4" name="Segnaposto testo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90430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80" name="Titolo 1">
            <a:extLst>
              <a:ext uri="{FF2B5EF4-FFF2-40B4-BE49-F238E27FC236}">
                <a16:creationId xmlns:a16="http://schemas.microsoft.com/office/drawing/2014/main" id="{BD315BE3-66BC-448E-AC25-B8B59C800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0952" y="629616"/>
            <a:ext cx="6550096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 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8791A8F7-D0D7-459C-816C-06A776192CF1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63CFF470-94CA-4087-8B57-84A251AB5728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8741B3D2-0E68-4CDE-B746-65D383DA0EF1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F24D9BB9-0D5B-45D1-A9B9-F8985612AD6E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DB714EE5-FC7B-4FDA-88D7-B7DB551EA274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D6984438-C7B6-469B-A0A3-F7C9F2CC6DBD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4" name="Rettangolo 93">
            <a:extLst>
              <a:ext uri="{FF2B5EF4-FFF2-40B4-BE49-F238E27FC236}">
                <a16:creationId xmlns:a16="http://schemas.microsoft.com/office/drawing/2014/main" id="{57EBFF5E-9DF7-4591-AC16-CB1D6AE0D25A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6" name="Rettangolo 95">
            <a:extLst>
              <a:ext uri="{FF2B5EF4-FFF2-40B4-BE49-F238E27FC236}">
                <a16:creationId xmlns:a16="http://schemas.microsoft.com/office/drawing/2014/main" id="{29E0EA42-935D-43B4-AB8D-FDC3007FD20C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EDD61E09-E863-45B9-9F49-02EA501C578E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52DB4680-C46B-45C0-9514-7B5E0B10E393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3AAA84B2-8B6A-4266-8305-9222B397D900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6288CF74-DD4A-450A-A6CE-FD0BAFADE3CC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7CC73489-9E12-4EC4-BFC7-9BB5C27C2E1F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A2658D15-43FF-4F4D-AAE7-4B9122899193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AFA77309-00B7-459D-BA45-EE1AEAA3B0CD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30775FA4-041A-45A7-8F49-9CBD363A28BB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5508D4AD-2238-4B32-B766-397DD7A6E429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F4B50382-516D-4475-956A-F7F9FD3E08E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C399009F-0A9E-4E2F-B4EF-3ECF21378479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7CFBE686-CBC8-41CE-B11B-CF0C378E6EDE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2" name="Rettangolo 121">
            <a:extLst>
              <a:ext uri="{FF2B5EF4-FFF2-40B4-BE49-F238E27FC236}">
                <a16:creationId xmlns:a16="http://schemas.microsoft.com/office/drawing/2014/main" id="{D8450F92-73B1-46EB-A8BC-80B995ED31D0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4" name="Rettangolo 123">
            <a:extLst>
              <a:ext uri="{FF2B5EF4-FFF2-40B4-BE49-F238E27FC236}">
                <a16:creationId xmlns:a16="http://schemas.microsoft.com/office/drawing/2014/main" id="{E7EBDAD3-E952-4A8E-8DCF-BAD616AE8FD0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6" name="Rettangolo 125">
            <a:extLst>
              <a:ext uri="{FF2B5EF4-FFF2-40B4-BE49-F238E27FC236}">
                <a16:creationId xmlns:a16="http://schemas.microsoft.com/office/drawing/2014/main" id="{C135B39D-DCFF-48D1-B7C8-418310C34B9F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8" name="Rettangolo 127">
            <a:extLst>
              <a:ext uri="{FF2B5EF4-FFF2-40B4-BE49-F238E27FC236}">
                <a16:creationId xmlns:a16="http://schemas.microsoft.com/office/drawing/2014/main" id="{566893CC-18D8-4978-98A0-9F0F1A58F70F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0" name="Rettangolo 129">
            <a:extLst>
              <a:ext uri="{FF2B5EF4-FFF2-40B4-BE49-F238E27FC236}">
                <a16:creationId xmlns:a16="http://schemas.microsoft.com/office/drawing/2014/main" id="{A59803DA-84F5-4810-9D67-82851BBBF7B7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2" name="Rettangolo 131">
            <a:extLst>
              <a:ext uri="{FF2B5EF4-FFF2-40B4-BE49-F238E27FC236}">
                <a16:creationId xmlns:a16="http://schemas.microsoft.com/office/drawing/2014/main" id="{7A9BDBED-FA8E-4080-8786-5B97A485DDB6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4" name="Rettangolo 133">
            <a:extLst>
              <a:ext uri="{FF2B5EF4-FFF2-40B4-BE49-F238E27FC236}">
                <a16:creationId xmlns:a16="http://schemas.microsoft.com/office/drawing/2014/main" id="{9D3328E7-2083-4FC9-B32F-1FED3CDFFF3B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6" name="Rettangolo 135">
            <a:extLst>
              <a:ext uri="{FF2B5EF4-FFF2-40B4-BE49-F238E27FC236}">
                <a16:creationId xmlns:a16="http://schemas.microsoft.com/office/drawing/2014/main" id="{97D29CBA-4952-44B4-A695-45B4490EEB8D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8" name="Rettangolo 137">
            <a:extLst>
              <a:ext uri="{FF2B5EF4-FFF2-40B4-BE49-F238E27FC236}">
                <a16:creationId xmlns:a16="http://schemas.microsoft.com/office/drawing/2014/main" id="{65338F58-85B5-4095-931F-DE4D676A6192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0" name="Rettangolo 139">
            <a:extLst>
              <a:ext uri="{FF2B5EF4-FFF2-40B4-BE49-F238E27FC236}">
                <a16:creationId xmlns:a16="http://schemas.microsoft.com/office/drawing/2014/main" id="{62101AC6-3DF3-44E3-8F37-4D420EFB890E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2" name="Rettangolo 141">
            <a:extLst>
              <a:ext uri="{FF2B5EF4-FFF2-40B4-BE49-F238E27FC236}">
                <a16:creationId xmlns:a16="http://schemas.microsoft.com/office/drawing/2014/main" id="{D3E958D7-1972-40AD-A538-8302A14984AB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4" name="Rettangolo 143">
            <a:extLst>
              <a:ext uri="{FF2B5EF4-FFF2-40B4-BE49-F238E27FC236}">
                <a16:creationId xmlns:a16="http://schemas.microsoft.com/office/drawing/2014/main" id="{AAAD3289-DEFC-4EC6-BF0C-2B56CE1CD19B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6" name="Rettangolo 145">
            <a:extLst>
              <a:ext uri="{FF2B5EF4-FFF2-40B4-BE49-F238E27FC236}">
                <a16:creationId xmlns:a16="http://schemas.microsoft.com/office/drawing/2014/main" id="{7EA5B12A-0ADE-4B3A-A74C-D3487E40A7C4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8" name="Rettangolo 147">
            <a:extLst>
              <a:ext uri="{FF2B5EF4-FFF2-40B4-BE49-F238E27FC236}">
                <a16:creationId xmlns:a16="http://schemas.microsoft.com/office/drawing/2014/main" id="{423D27DE-07B7-4053-A551-3515F702FECE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5" name="Segnaposto data 3">
            <a:extLst>
              <a:ext uri="{FF2B5EF4-FFF2-40B4-BE49-F238E27FC236}">
                <a16:creationId xmlns:a16="http://schemas.microsoft.com/office/drawing/2014/main" id="{DAAD24F3-0234-4B5A-84DA-945939E26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156" name="Segnaposto piè di pagina 4">
            <a:extLst>
              <a:ext uri="{FF2B5EF4-FFF2-40B4-BE49-F238E27FC236}">
                <a16:creationId xmlns:a16="http://schemas.microsoft.com/office/drawing/2014/main" id="{664012DC-ACEF-433E-A505-4617F7A7E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157" name="Segnaposto numero diapositiva 5">
            <a:extLst>
              <a:ext uri="{FF2B5EF4-FFF2-40B4-BE49-F238E27FC236}">
                <a16:creationId xmlns:a16="http://schemas.microsoft.com/office/drawing/2014/main" id="{58602E04-6AE9-4AB4-8C82-ADECCA2F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2376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, contenuto e foto incorniciat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ttangolo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758342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700735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7" name="Segnaposto immagine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7351" y="572886"/>
            <a:ext cx="4608577" cy="5709042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86" y="1047146"/>
            <a:ext cx="4603750" cy="955826"/>
          </a:xfrm>
        </p:spPr>
        <p:txBody>
          <a:bodyPr lIns="0" rtlCol="0" anchor="t">
            <a:no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1301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643128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643128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643128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643128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643128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643128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643128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6431280" y="4010202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643128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643128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643128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643128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700735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7583424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815949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8735568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9311640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988771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10463784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1103985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11615928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11615928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11615928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11615928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11615928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7" name="Rettangolo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11615928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11615928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11615928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11615928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11615928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11615928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11615928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8159496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873556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9311640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9887712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10463784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11039856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" name="Segnaposto immagine online 4">
            <a:extLst>
              <a:ext uri="{FF2B5EF4-FFF2-40B4-BE49-F238E27FC236}">
                <a16:creationId xmlns:a16="http://schemas.microsoft.com/office/drawing/2014/main" id="{3F93CAB0-49C3-4A79-B42E-9E1448EB8C16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437001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48" name="Segnaposto testo 2">
            <a:extLst>
              <a:ext uri="{FF2B5EF4-FFF2-40B4-BE49-F238E27FC236}">
                <a16:creationId xmlns:a16="http://schemas.microsoft.com/office/drawing/2014/main" id="{7F604C77-9D98-476E-94D5-E470DD4AF76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741177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0" name="Segnaposto immagine online 4">
            <a:extLst>
              <a:ext uri="{FF2B5EF4-FFF2-40B4-BE49-F238E27FC236}">
                <a16:creationId xmlns:a16="http://schemas.microsoft.com/office/drawing/2014/main" id="{9CF5CB34-93EF-4B2B-A1BE-32B6ED047CA5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366877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52" name="Segnaposto testo 2">
            <a:extLst>
              <a:ext uri="{FF2B5EF4-FFF2-40B4-BE49-F238E27FC236}">
                <a16:creationId xmlns:a16="http://schemas.microsoft.com/office/drawing/2014/main" id="{FC62B88D-998E-4BF7-848E-A2874E941CD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1301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4" name="Segnaposto immagine online 4">
            <a:extLst>
              <a:ext uri="{FF2B5EF4-FFF2-40B4-BE49-F238E27FC236}">
                <a16:creationId xmlns:a16="http://schemas.microsoft.com/office/drawing/2014/main" id="{5323F037-C84F-497F-BB92-7183D356BA26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1437001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56" name="Segnaposto testo 2">
            <a:extLst>
              <a:ext uri="{FF2B5EF4-FFF2-40B4-BE49-F238E27FC236}">
                <a16:creationId xmlns:a16="http://schemas.microsoft.com/office/drawing/2014/main" id="{FF3F35AF-A5CD-4066-97B9-902126AD393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41177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8" name="Segnaposto immagine online 4">
            <a:extLst>
              <a:ext uri="{FF2B5EF4-FFF2-40B4-BE49-F238E27FC236}">
                <a16:creationId xmlns:a16="http://schemas.microsoft.com/office/drawing/2014/main" id="{9A265732-BAC2-478A-92AE-23D502B7FF1A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4366877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62" name="Segnaposto data 3">
            <a:extLst>
              <a:ext uri="{FF2B5EF4-FFF2-40B4-BE49-F238E27FC236}">
                <a16:creationId xmlns:a16="http://schemas.microsoft.com/office/drawing/2014/main" id="{A156C4CF-5CE6-43DE-AA90-A75AB2BB67B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4" name="Segnaposto piè di pagina 4">
            <a:extLst>
              <a:ext uri="{FF2B5EF4-FFF2-40B4-BE49-F238E27FC236}">
                <a16:creationId xmlns:a16="http://schemas.microsoft.com/office/drawing/2014/main" id="{4EA599FC-289F-4C20-9865-DAA03F574E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771956" y="6356350"/>
            <a:ext cx="3028643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6" name="Segnaposto numero diapositiva 5">
            <a:extLst>
              <a:ext uri="{FF2B5EF4-FFF2-40B4-BE49-F238E27FC236}">
                <a16:creationId xmlns:a16="http://schemas.microsoft.com/office/drawing/2014/main" id="{D18BF7DD-991C-4210-9977-3CCAFDB578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58274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352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3 contenuti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>
            <a:extLst>
              <a:ext uri="{FF2B5EF4-FFF2-40B4-BE49-F238E27FC236}">
                <a16:creationId xmlns:a16="http://schemas.microsoft.com/office/drawing/2014/main" id="{E1FA9687-5666-46AC-B2C5-FDA4A4EF6670}"/>
              </a:ext>
            </a:extLst>
          </p:cNvPr>
          <p:cNvSpPr/>
          <p:nvPr userDrawn="1"/>
        </p:nvSpPr>
        <p:spPr>
          <a:xfrm>
            <a:off x="0" y="2682910"/>
            <a:ext cx="4050792" cy="417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4070604" y="2662273"/>
            <a:ext cx="4050792" cy="4172532"/>
          </a:xfrm>
          <a:prstGeom prst="rect">
            <a:avLst/>
          </a:prstGeom>
          <a:solidFill>
            <a:schemeClr val="accent4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6DDDE35A-F618-42E2-AA04-F609770EFA37}"/>
              </a:ext>
            </a:extLst>
          </p:cNvPr>
          <p:cNvSpPr/>
          <p:nvPr userDrawn="1"/>
        </p:nvSpPr>
        <p:spPr>
          <a:xfrm>
            <a:off x="8141208" y="2662273"/>
            <a:ext cx="4050792" cy="41931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505" y="629616"/>
            <a:ext cx="8042991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7" name="Segnaposto testo 2">
            <a:extLst>
              <a:ext uri="{FF2B5EF4-FFF2-40B4-BE49-F238E27FC236}">
                <a16:creationId xmlns:a16="http://schemas.microsoft.com/office/drawing/2014/main" id="{EF16DA6B-95E3-47E1-84FF-3BC278B4138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56168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8" name="Segnaposto immagine online 4">
            <a:extLst>
              <a:ext uri="{FF2B5EF4-FFF2-40B4-BE49-F238E27FC236}">
                <a16:creationId xmlns:a16="http://schemas.microsoft.com/office/drawing/2014/main" id="{CAAD9B35-EE81-48EC-8761-181F054A07C5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668302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69" name="Segnaposto testo 2">
            <a:extLst>
              <a:ext uri="{FF2B5EF4-FFF2-40B4-BE49-F238E27FC236}">
                <a16:creationId xmlns:a16="http://schemas.microsoft.com/office/drawing/2014/main" id="{BDA65F58-E1F7-44CA-BD9C-34919803B82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969746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0" name="Segnaposto immagine online 4">
            <a:extLst>
              <a:ext uri="{FF2B5EF4-FFF2-40B4-BE49-F238E27FC236}">
                <a16:creationId xmlns:a16="http://schemas.microsoft.com/office/drawing/2014/main" id="{0FC3B20B-4758-4A42-8F93-33F464E4670F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681880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72" name="Segnaposto testo 2">
            <a:extLst>
              <a:ext uri="{FF2B5EF4-FFF2-40B4-BE49-F238E27FC236}">
                <a16:creationId xmlns:a16="http://schemas.microsoft.com/office/drawing/2014/main" id="{3235C0E0-A540-41F6-8358-8E19E9EFBA0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050970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3" name="Segnaposto immagine online 4">
            <a:extLst>
              <a:ext uri="{FF2B5EF4-FFF2-40B4-BE49-F238E27FC236}">
                <a16:creationId xmlns:a16="http://schemas.microsoft.com/office/drawing/2014/main" id="{D16285A0-0824-4A0A-892F-2ABEEB9CAC28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9763104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74" name="Segnaposto data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5" name="Segnaposto piè di pagina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6" name="Segnaposto numero diapositiva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10251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57600" y="329692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0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</a:t>
            </a:r>
          </a:p>
        </p:txBody>
      </p:sp>
      <p:sp>
        <p:nvSpPr>
          <p:cNvPr id="50" name="Segnaposto contenuto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657600" y="412623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immagine online 4">
            <a:extLst>
              <a:ext uri="{FF2B5EF4-FFF2-40B4-BE49-F238E27FC236}">
                <a16:creationId xmlns:a16="http://schemas.microsoft.com/office/drawing/2014/main" id="{B1173A38-564B-4926-9E0B-57DAB42A7194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743700" y="1899285"/>
            <a:ext cx="1127125" cy="112712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aggiungere un'immagine online</a:t>
            </a:r>
          </a:p>
        </p:txBody>
      </p:sp>
      <p:sp>
        <p:nvSpPr>
          <p:cNvPr id="33" name="Segnaposto data 3">
            <a:extLst>
              <a:ext uri="{FF2B5EF4-FFF2-40B4-BE49-F238E27FC236}">
                <a16:creationId xmlns:a16="http://schemas.microsoft.com/office/drawing/2014/main" id="{2A70D14D-B032-42AB-863B-09AB9DB8C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5" name="Segnaposto piè di pagina 4">
            <a:extLst>
              <a:ext uri="{FF2B5EF4-FFF2-40B4-BE49-F238E27FC236}">
                <a16:creationId xmlns:a16="http://schemas.microsoft.com/office/drawing/2014/main" id="{06761B94-9FB3-4CC8-9201-29F60329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7" name="Segnaposto numero diapositiva 5">
            <a:extLst>
              <a:ext uri="{FF2B5EF4-FFF2-40B4-BE49-F238E27FC236}">
                <a16:creationId xmlns:a16="http://schemas.microsoft.com/office/drawing/2014/main" id="{E3302F78-FDF8-4294-A286-EBE868040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26575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, contenuto e f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D6DBA18F-1861-4C2A-8FFE-4E883AEC0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2825" y="0"/>
            <a:ext cx="6099175" cy="6251575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25" y="1333500"/>
            <a:ext cx="4493260" cy="1946275"/>
          </a:xfrm>
        </p:spPr>
        <p:txBody>
          <a:bodyPr rtlCol="0" anchor="b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886200"/>
            <a:ext cx="4493260" cy="2364740"/>
          </a:xfrm>
        </p:spPr>
        <p:txBody>
          <a:bodyPr numCol="2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06E491E-8435-44CE-B968-83D09EE49881}"/>
              </a:ext>
            </a:extLst>
          </p:cNvPr>
          <p:cNvSpPr/>
          <p:nvPr userDrawn="1"/>
        </p:nvSpPr>
        <p:spPr>
          <a:xfrm>
            <a:off x="6093585" y="625094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9A03180-44BE-4E4D-BF73-EE5DAD729554}"/>
              </a:ext>
            </a:extLst>
          </p:cNvPr>
          <p:cNvSpPr/>
          <p:nvPr userDrawn="1"/>
        </p:nvSpPr>
        <p:spPr>
          <a:xfrm>
            <a:off x="7313887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723494C-1FD5-4EBA-8A6B-6C58A70E245E}"/>
              </a:ext>
            </a:extLst>
          </p:cNvPr>
          <p:cNvSpPr/>
          <p:nvPr userDrawn="1"/>
        </p:nvSpPr>
        <p:spPr>
          <a:xfrm>
            <a:off x="7924038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7B4F5D5-9FB3-40E0-9D7F-F5F040B1600D}"/>
              </a:ext>
            </a:extLst>
          </p:cNvPr>
          <p:cNvSpPr/>
          <p:nvPr userDrawn="1"/>
        </p:nvSpPr>
        <p:spPr>
          <a:xfrm>
            <a:off x="8534189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E5FAC9F-7B71-487B-85A6-B4F56F65E4C2}"/>
              </a:ext>
            </a:extLst>
          </p:cNvPr>
          <p:cNvSpPr/>
          <p:nvPr userDrawn="1"/>
        </p:nvSpPr>
        <p:spPr>
          <a:xfrm>
            <a:off x="9144340" y="6252097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4321CDD-C6D0-43F2-A170-9E4DF40B2894}"/>
              </a:ext>
            </a:extLst>
          </p:cNvPr>
          <p:cNvSpPr/>
          <p:nvPr userDrawn="1"/>
        </p:nvSpPr>
        <p:spPr>
          <a:xfrm>
            <a:off x="9754491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DA8C59A-C559-4262-8FCA-EAC9CF7210A9}"/>
              </a:ext>
            </a:extLst>
          </p:cNvPr>
          <p:cNvSpPr/>
          <p:nvPr userDrawn="1"/>
        </p:nvSpPr>
        <p:spPr>
          <a:xfrm>
            <a:off x="10364642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73707CE-E446-40A9-83AF-F04214AFAEF3}"/>
              </a:ext>
            </a:extLst>
          </p:cNvPr>
          <p:cNvSpPr/>
          <p:nvPr userDrawn="1"/>
        </p:nvSpPr>
        <p:spPr>
          <a:xfrm>
            <a:off x="10974793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DB05DAC-B1E0-42D0-B507-570CF69E87E7}"/>
              </a:ext>
            </a:extLst>
          </p:cNvPr>
          <p:cNvSpPr/>
          <p:nvPr userDrawn="1"/>
        </p:nvSpPr>
        <p:spPr>
          <a:xfrm>
            <a:off x="11584940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0FA9F79-40D8-44D3-BDF1-C1310C2FC407}"/>
              </a:ext>
            </a:extLst>
          </p:cNvPr>
          <p:cNvSpPr/>
          <p:nvPr userDrawn="1"/>
        </p:nvSpPr>
        <p:spPr>
          <a:xfrm>
            <a:off x="6703736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DB852A5-9EEB-4624-BADD-F5FF19960517}"/>
              </a:ext>
            </a:extLst>
          </p:cNvPr>
          <p:cNvSpPr/>
          <p:nvPr userDrawn="1"/>
        </p:nvSpPr>
        <p:spPr>
          <a:xfrm>
            <a:off x="835025" y="848032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8" name="Segnaposto data 3">
            <a:extLst>
              <a:ext uri="{FF2B5EF4-FFF2-40B4-BE49-F238E27FC236}">
                <a16:creationId xmlns:a16="http://schemas.microsoft.com/office/drawing/2014/main" id="{E2D1610F-F8AC-4CFC-BF3C-E85A51D67E2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0" name="Segnaposto piè di pagina 4">
            <a:extLst>
              <a:ext uri="{FF2B5EF4-FFF2-40B4-BE49-F238E27FC236}">
                <a16:creationId xmlns:a16="http://schemas.microsoft.com/office/drawing/2014/main" id="{B9B1A01F-A9EE-4009-8274-36D560D838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259034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2" name="Segnaposto numero diapositiva 5">
            <a:extLst>
              <a:ext uri="{FF2B5EF4-FFF2-40B4-BE49-F238E27FC236}">
                <a16:creationId xmlns:a16="http://schemas.microsoft.com/office/drawing/2014/main" id="{816387B0-6878-4D33-A72D-26350FC7B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1877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43621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4535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lIns="0" bIns="0" rtlCol="0" anchor="b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865635"/>
            <a:ext cx="5522750" cy="194733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3063"/>
            <a:ext cx="1719072" cy="1711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047"/>
            <a:ext cx="1719072" cy="171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4535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72928" y="0"/>
            <a:ext cx="1719072" cy="1711166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5" name="Segnaposto immagine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4" name="Segnaposto immagine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4535" y="1713063"/>
            <a:ext cx="1711372" cy="1711984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3" name="Segnaposto data 3">
            <a:extLst>
              <a:ext uri="{FF2B5EF4-FFF2-40B4-BE49-F238E27FC236}">
                <a16:creationId xmlns:a16="http://schemas.microsoft.com/office/drawing/2014/main" id="{B5DBA416-A900-41C7-B41E-F9D99DE451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4" name="Segnaposto piè di pagina 4">
            <a:extLst>
              <a:ext uri="{FF2B5EF4-FFF2-40B4-BE49-F238E27FC236}">
                <a16:creationId xmlns:a16="http://schemas.microsoft.com/office/drawing/2014/main" id="{994B7D60-DBB5-47AC-87E6-7194D4E37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3660014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5" name="Segnaposto numero diapositiva 5">
            <a:extLst>
              <a:ext uri="{FF2B5EF4-FFF2-40B4-BE49-F238E27FC236}">
                <a16:creationId xmlns:a16="http://schemas.microsoft.com/office/drawing/2014/main" id="{B1B87CF0-D8F7-4D29-BF5C-58C43C97C9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4535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7436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5" r:id="rId3"/>
    <p:sldLayoutId id="2147483676" r:id="rId4"/>
    <p:sldLayoutId id="2147483650" r:id="rId5"/>
    <p:sldLayoutId id="2147483682" r:id="rId6"/>
    <p:sldLayoutId id="2147483667" r:id="rId7"/>
    <p:sldLayoutId id="2147483668" r:id="rId8"/>
    <p:sldLayoutId id="2147483656" r:id="rId9"/>
    <p:sldLayoutId id="2147483677" r:id="rId10"/>
    <p:sldLayoutId id="2147483664" r:id="rId11"/>
    <p:sldLayoutId id="2147483678" r:id="rId12"/>
    <p:sldLayoutId id="2147483679" r:id="rId13"/>
    <p:sldLayoutId id="2147483680" r:id="rId14"/>
    <p:sldLayoutId id="2147483673" r:id="rId15"/>
    <p:sldLayoutId id="2147483681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 rtlCol="0">
            <a:noAutofit/>
          </a:bodyPr>
          <a:lstStyle/>
          <a:p>
            <a:pPr rtl="0"/>
            <a:r>
              <a:rPr lang="it-IT" sz="5000" dirty="0"/>
              <a:t>L’energia nucleare in Francia: dove, quando e perché nacque la «</a:t>
            </a:r>
            <a:r>
              <a:rPr lang="it-IT" sz="5000" i="1" dirty="0"/>
              <a:t>Force de Frappe»</a:t>
            </a:r>
            <a:endParaRPr lang="it-IT" sz="50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 rtlCol="0"/>
          <a:lstStyle/>
          <a:p>
            <a:pPr rtl="0"/>
            <a:r>
              <a:rPr lang="it-IT" dirty="0"/>
              <a:t>Lorenzo Borghi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A801DCC8-3AD5-4A76-8E21-3CCFD33706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99578" y="5954904"/>
            <a:ext cx="2200154" cy="569912"/>
          </a:xfrm>
        </p:spPr>
        <p:txBody>
          <a:bodyPr rtlCol="0"/>
          <a:lstStyle/>
          <a:p>
            <a:pPr rtl="0"/>
            <a:r>
              <a:rPr lang="it-IT" b="1" dirty="0"/>
              <a:t>04/05/2022</a:t>
            </a:r>
          </a:p>
        </p:txBody>
      </p:sp>
      <p:pic>
        <p:nvPicPr>
          <p:cNvPr id="7" name="Segnaposto immagine 6" descr="Immagine che contiene persona, parete, uomo, tuta&#10;&#10;Descrizione generata automaticamente">
            <a:extLst>
              <a:ext uri="{FF2B5EF4-FFF2-40B4-BE49-F238E27FC236}">
                <a16:creationId xmlns:a16="http://schemas.microsoft.com/office/drawing/2014/main" id="{9292D6DA-7CD9-45C9-8DCF-0477F9E88AC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14362" r="14362"/>
          <a:stretch>
            <a:fillRect/>
          </a:stretch>
        </p:blipFill>
        <p:spPr/>
      </p:pic>
      <p:pic>
        <p:nvPicPr>
          <p:cNvPr id="23" name="Segnaposto immagine 22" descr="Immagine che contiene testo, cielo, esterni, erba&#10;&#10;Descrizione generata automaticamente">
            <a:extLst>
              <a:ext uri="{FF2B5EF4-FFF2-40B4-BE49-F238E27FC236}">
                <a16:creationId xmlns:a16="http://schemas.microsoft.com/office/drawing/2014/main" id="{DAAB36C3-128C-475A-843D-6A8673E4C36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5930" r="15930"/>
          <a:stretch>
            <a:fillRect/>
          </a:stretch>
        </p:blipFill>
        <p:spPr>
          <a:xfrm>
            <a:off x="3416300" y="-30163"/>
            <a:ext cx="1717675" cy="1719263"/>
          </a:xfrm>
        </p:spPr>
      </p:pic>
      <p:pic>
        <p:nvPicPr>
          <p:cNvPr id="21" name="Segnaposto immagine 20">
            <a:extLst>
              <a:ext uri="{FF2B5EF4-FFF2-40B4-BE49-F238E27FC236}">
                <a16:creationId xmlns:a16="http://schemas.microsoft.com/office/drawing/2014/main" id="{2F4962A8-C02C-48AF-9F4F-CE0743637BD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l="1069" r="1069"/>
          <a:stretch>
            <a:fillRect/>
          </a:stretch>
        </p:blipFill>
        <p:spPr>
          <a:xfrm>
            <a:off x="3415570" y="3429000"/>
            <a:ext cx="1719072" cy="1719072"/>
          </a:xfrm>
        </p:spPr>
      </p:pic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98C48D-8FE7-491A-A6C7-72647C2A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2200" y="1599882"/>
            <a:ext cx="3911600" cy="928688"/>
          </a:xfrm>
        </p:spPr>
        <p:txBody>
          <a:bodyPr rtlCol="0">
            <a:normAutofit/>
          </a:bodyPr>
          <a:lstStyle/>
          <a:p>
            <a:pPr rtl="0"/>
            <a:r>
              <a:rPr lang="it-IT" sz="4000" dirty="0"/>
              <a:t>Indice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33D4FE-F554-41E3-B768-8EE98FC1E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2200" y="2667000"/>
            <a:ext cx="3911600" cy="3438144"/>
          </a:xfrm>
        </p:spPr>
        <p:txBody>
          <a:bodyPr vert="horz" lIns="0" tIns="45720" rIns="91440" bIns="45720" numCol="1" rtlCol="0" anchor="t">
            <a:normAutofit/>
          </a:bodyPr>
          <a:lstStyle/>
          <a:p>
            <a:pPr rtl="0"/>
            <a:r>
              <a:rPr lang="it-IT" sz="2000" dirty="0"/>
              <a:t>Interrogativi </a:t>
            </a:r>
          </a:p>
          <a:p>
            <a:pPr rtl="0"/>
            <a:r>
              <a:rPr lang="it-IT" sz="2000" dirty="0"/>
              <a:t>Periodizzazione</a:t>
            </a:r>
          </a:p>
          <a:p>
            <a:pPr rtl="0"/>
            <a:r>
              <a:rPr lang="it-IT" sz="2000" dirty="0"/>
              <a:t>Personaggi</a:t>
            </a:r>
          </a:p>
          <a:p>
            <a:pPr rtl="0"/>
            <a:r>
              <a:rPr lang="it-IT" sz="2000" dirty="0"/>
              <a:t>Data a quo; Cesura; Data a </a:t>
            </a:r>
            <a:r>
              <a:rPr lang="it-IT" sz="2000" dirty="0" err="1"/>
              <a:t>quem</a:t>
            </a:r>
            <a:endParaRPr lang="it-IT" sz="2000" dirty="0"/>
          </a:p>
          <a:p>
            <a:pPr rtl="0"/>
            <a:r>
              <a:rPr lang="it-IT" sz="2000" dirty="0"/>
              <a:t>Ripercussioni periodo gollista con Macron e la sua Agenda 2030</a:t>
            </a:r>
          </a:p>
          <a:p>
            <a:pPr rtl="0"/>
            <a:r>
              <a:rPr lang="it-IT" sz="2000" dirty="0"/>
              <a:t>Conclusioni</a:t>
            </a:r>
          </a:p>
          <a:p>
            <a:pPr rtl="0"/>
            <a:r>
              <a:rPr lang="it-IT" sz="2000" dirty="0"/>
              <a:t>Ringraziamenti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983AA93-9E8F-426E-893A-DCBA765C73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rtlCol="0"/>
          <a:lstStyle/>
          <a:p>
            <a:pPr rtl="0"/>
            <a:r>
              <a:rPr lang="it-IT" sz="1100" b="1" dirty="0"/>
              <a:t>04/05/2022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C3DF7213-3C72-4451-B46A-78DA65245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12" name="Segnaposto immagine 11" descr="Immagine che contiene persona, esterni, tuta, uomo&#10;&#10;Descrizione generata automaticamente">
            <a:extLst>
              <a:ext uri="{FF2B5EF4-FFF2-40B4-BE49-F238E27FC236}">
                <a16:creationId xmlns:a16="http://schemas.microsoft.com/office/drawing/2014/main" id="{25C1536A-4EFB-42DB-860F-DC7189EEB0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100" r="11100"/>
          <a:stretch>
            <a:fillRect/>
          </a:stretch>
        </p:blipFill>
        <p:spPr/>
      </p:pic>
      <p:pic>
        <p:nvPicPr>
          <p:cNvPr id="16" name="Segnaposto immagine 15" descr="Immagine che contiene tuta, abbigliamento accademico&#10;&#10;Descrizione generata automaticamente">
            <a:extLst>
              <a:ext uri="{FF2B5EF4-FFF2-40B4-BE49-F238E27FC236}">
                <a16:creationId xmlns:a16="http://schemas.microsoft.com/office/drawing/2014/main" id="{CE5A8B88-FB35-45E3-B960-6AF165C58DA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23732" r="237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485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/>
          <a:p>
            <a:pPr rtl="0"/>
            <a:r>
              <a:rPr lang="it-IT" sz="4000" dirty="0"/>
              <a:t>Interrogativi di ricerca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06229164-7E26-4228-8078-D25BF57BB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58940" y="1178560"/>
            <a:ext cx="1143000" cy="674370"/>
          </a:xfrm>
        </p:spPr>
        <p:txBody>
          <a:bodyPr rtlCol="0"/>
          <a:lstStyle/>
          <a:p>
            <a:pPr rtl="0"/>
            <a:r>
              <a:rPr lang="it-IT"/>
              <a:t>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340" y="1870710"/>
            <a:ext cx="5664200" cy="674370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 rtl="0"/>
            <a:r>
              <a:rPr lang="it-IT" sz="1800" dirty="0"/>
              <a:t>Perché bisogna tornare indietro negli anni Sessanta? Che eventi hanno determinato l’avvio del progetto nucleare indipendente in Francia?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8940" y="2816860"/>
            <a:ext cx="1143000" cy="674370"/>
          </a:xfrm>
        </p:spPr>
        <p:txBody>
          <a:bodyPr rtlCol="0"/>
          <a:lstStyle/>
          <a:p>
            <a:pPr rtl="0"/>
            <a:r>
              <a:rPr lang="it-IT" dirty="0"/>
              <a:t>2</a:t>
            </a:r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98340" y="3506470"/>
            <a:ext cx="5664200" cy="674370"/>
          </a:xfrm>
        </p:spPr>
        <p:txBody>
          <a:bodyPr rtlCol="0">
            <a:normAutofit/>
          </a:bodyPr>
          <a:lstStyle/>
          <a:p>
            <a:pPr rtl="0"/>
            <a:r>
              <a:rPr lang="it-IT" sz="1800" dirty="0"/>
              <a:t>Quanto la Special </a:t>
            </a:r>
            <a:r>
              <a:rPr lang="it-IT" sz="1800" dirty="0" err="1"/>
              <a:t>Relationship</a:t>
            </a:r>
            <a:r>
              <a:rPr lang="it-IT" sz="1800" dirty="0"/>
              <a:t> tra Stati Uniti e Regno Unito ha pesato sulla decisione di De Gaulle?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E5E33E8F-C5CD-4D16-9B60-D60BD3E25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8940" y="4467860"/>
            <a:ext cx="1143000" cy="674370"/>
          </a:xfrm>
        </p:spPr>
        <p:txBody>
          <a:bodyPr rtlCol="0"/>
          <a:lstStyle/>
          <a:p>
            <a:pPr rtl="0"/>
            <a:r>
              <a:rPr lang="it-IT" dirty="0"/>
              <a:t>3</a:t>
            </a:r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D8CCDEEC-9CC7-4D26-B838-0FB400D2D1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98340" y="5157470"/>
            <a:ext cx="5664200" cy="674370"/>
          </a:xfrm>
        </p:spPr>
        <p:txBody>
          <a:bodyPr rtlCol="0">
            <a:normAutofit/>
          </a:bodyPr>
          <a:lstStyle/>
          <a:p>
            <a:pPr rtl="0"/>
            <a:r>
              <a:rPr lang="it-IT" sz="1800" dirty="0"/>
              <a:t>Qual è il lascito di De Gaulle a Macron dopo più di 60 anni?</a:t>
            </a:r>
          </a:p>
        </p:txBody>
      </p:sp>
      <p:sp>
        <p:nvSpPr>
          <p:cNvPr id="64" name="Segnaposto data 63">
            <a:extLst>
              <a:ext uri="{FF2B5EF4-FFF2-40B4-BE49-F238E27FC236}">
                <a16:creationId xmlns:a16="http://schemas.microsoft.com/office/drawing/2014/main" id="{F67DC369-7843-4EAB-932D-E8964183C2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</p:spPr>
        <p:txBody>
          <a:bodyPr rtlCol="0"/>
          <a:lstStyle/>
          <a:p>
            <a:pPr rtl="0"/>
            <a:r>
              <a:rPr lang="it-IT" sz="1100" b="1" dirty="0"/>
              <a:t>04/05/2022</a:t>
            </a:r>
          </a:p>
        </p:txBody>
      </p:sp>
      <p:sp>
        <p:nvSpPr>
          <p:cNvPr id="66" name="Segnaposto numero diapositiva 65">
            <a:extLst>
              <a:ext uri="{FF2B5EF4-FFF2-40B4-BE49-F238E27FC236}">
                <a16:creationId xmlns:a16="http://schemas.microsoft.com/office/drawing/2014/main" id="{86A68C5A-097F-4E40-B09F-300C3632E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684294-49A0-4C63-A7D7-E3BF9E591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952" y="629616"/>
            <a:ext cx="6550096" cy="1325563"/>
          </a:xfrm>
        </p:spPr>
        <p:txBody>
          <a:bodyPr rtlCol="0">
            <a:normAutofit/>
          </a:bodyPr>
          <a:lstStyle/>
          <a:p>
            <a:pPr rtl="0"/>
            <a:r>
              <a:rPr lang="it-IT" sz="4000" dirty="0"/>
              <a:t>Periodizzazione</a:t>
            </a:r>
          </a:p>
        </p:txBody>
      </p:sp>
      <p:sp>
        <p:nvSpPr>
          <p:cNvPr id="195" name="Segnaposto testo 32">
            <a:extLst>
              <a:ext uri="{FF2B5EF4-FFF2-40B4-BE49-F238E27FC236}">
                <a16:creationId xmlns:a16="http://schemas.microsoft.com/office/drawing/2014/main" id="{9033E80F-6AC8-48A8-BD31-6766258E72D0}"/>
              </a:ext>
            </a:extLst>
          </p:cNvPr>
          <p:cNvSpPr txBox="1">
            <a:spLocks/>
          </p:cNvSpPr>
          <p:nvPr/>
        </p:nvSpPr>
        <p:spPr>
          <a:xfrm>
            <a:off x="508031" y="1811458"/>
            <a:ext cx="2134046" cy="28744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sz="2000" b="1" dirty="0">
                <a:solidFill>
                  <a:schemeClr val="bg1"/>
                </a:solidFill>
              </a:rPr>
              <a:t>DATA A QUO</a:t>
            </a:r>
            <a:r>
              <a:rPr lang="it-IT" sz="2000" dirty="0">
                <a:solidFill>
                  <a:schemeClr val="bg1"/>
                </a:solidFill>
              </a:rPr>
              <a:t>: CRISI MISSILISTICA DI CUBA</a:t>
            </a:r>
          </a:p>
        </p:txBody>
      </p:sp>
      <p:sp>
        <p:nvSpPr>
          <p:cNvPr id="81" name="Segnaposto testo 32">
            <a:extLst>
              <a:ext uri="{FF2B5EF4-FFF2-40B4-BE49-F238E27FC236}">
                <a16:creationId xmlns:a16="http://schemas.microsoft.com/office/drawing/2014/main" id="{24064A4A-88C0-454D-B307-8CC50BF1B035}"/>
              </a:ext>
            </a:extLst>
          </p:cNvPr>
          <p:cNvSpPr txBox="1">
            <a:spLocks/>
          </p:cNvSpPr>
          <p:nvPr/>
        </p:nvSpPr>
        <p:spPr>
          <a:xfrm>
            <a:off x="729845" y="2925872"/>
            <a:ext cx="1690417" cy="2246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sz="1800" dirty="0">
                <a:solidFill>
                  <a:schemeClr val="bg1"/>
                </a:solidFill>
              </a:rPr>
              <a:t>Ott 1962</a:t>
            </a:r>
          </a:p>
        </p:txBody>
      </p:sp>
      <p:sp>
        <p:nvSpPr>
          <p:cNvPr id="199" name="Segnaposto testo 32">
            <a:extLst>
              <a:ext uri="{FF2B5EF4-FFF2-40B4-BE49-F238E27FC236}">
                <a16:creationId xmlns:a16="http://schemas.microsoft.com/office/drawing/2014/main" id="{26F0030B-54EF-47DB-B5CF-30D0E4C9DDA6}"/>
              </a:ext>
            </a:extLst>
          </p:cNvPr>
          <p:cNvSpPr txBox="1">
            <a:spLocks/>
          </p:cNvSpPr>
          <p:nvPr/>
        </p:nvSpPr>
        <p:spPr>
          <a:xfrm>
            <a:off x="5026007" y="4902822"/>
            <a:ext cx="2130498" cy="2710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sz="2000" b="1" dirty="0">
                <a:solidFill>
                  <a:schemeClr val="bg1"/>
                </a:solidFill>
              </a:rPr>
              <a:t>CESURA</a:t>
            </a:r>
            <a:r>
              <a:rPr lang="it-IT" sz="2000" dirty="0">
                <a:solidFill>
                  <a:schemeClr val="bg1"/>
                </a:solidFill>
              </a:rPr>
              <a:t>: </a:t>
            </a:r>
            <a:br>
              <a:rPr lang="it-IT" sz="2000" dirty="0">
                <a:solidFill>
                  <a:schemeClr val="bg1"/>
                </a:solidFill>
              </a:rPr>
            </a:br>
            <a:r>
              <a:rPr lang="it-IT" sz="2000" dirty="0">
                <a:solidFill>
                  <a:schemeClr val="bg1"/>
                </a:solidFill>
              </a:rPr>
              <a:t>L’ACCORDO DI NASSAU</a:t>
            </a:r>
          </a:p>
        </p:txBody>
      </p:sp>
      <p:sp>
        <p:nvSpPr>
          <p:cNvPr id="197" name="Segnaposto testo 32">
            <a:extLst>
              <a:ext uri="{FF2B5EF4-FFF2-40B4-BE49-F238E27FC236}">
                <a16:creationId xmlns:a16="http://schemas.microsoft.com/office/drawing/2014/main" id="{56BE5217-B383-4AEF-A265-44B6D28921D1}"/>
              </a:ext>
            </a:extLst>
          </p:cNvPr>
          <p:cNvSpPr txBox="1">
            <a:spLocks/>
          </p:cNvSpPr>
          <p:nvPr/>
        </p:nvSpPr>
        <p:spPr>
          <a:xfrm>
            <a:off x="5246048" y="5877853"/>
            <a:ext cx="1690417" cy="2246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sz="1800" dirty="0" err="1">
                <a:solidFill>
                  <a:schemeClr val="bg1"/>
                </a:solidFill>
              </a:rPr>
              <a:t>Dic</a:t>
            </a:r>
            <a:r>
              <a:rPr lang="it-IT" sz="1800" dirty="0">
                <a:solidFill>
                  <a:schemeClr val="bg1"/>
                </a:solidFill>
              </a:rPr>
              <a:t> 1962</a:t>
            </a:r>
          </a:p>
        </p:txBody>
      </p:sp>
      <p:sp>
        <p:nvSpPr>
          <p:cNvPr id="203" name="Segnaposto testo 32">
            <a:extLst>
              <a:ext uri="{FF2B5EF4-FFF2-40B4-BE49-F238E27FC236}">
                <a16:creationId xmlns:a16="http://schemas.microsoft.com/office/drawing/2014/main" id="{AFB9CF25-645D-4741-B188-9CB53FE6CB6F}"/>
              </a:ext>
            </a:extLst>
          </p:cNvPr>
          <p:cNvSpPr txBox="1">
            <a:spLocks/>
          </p:cNvSpPr>
          <p:nvPr/>
        </p:nvSpPr>
        <p:spPr>
          <a:xfrm>
            <a:off x="7968757" y="1786648"/>
            <a:ext cx="4254948" cy="28744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sz="2000" b="1" dirty="0">
                <a:solidFill>
                  <a:schemeClr val="bg1"/>
                </a:solidFill>
              </a:rPr>
              <a:t>DATA A QUEM</a:t>
            </a:r>
            <a:r>
              <a:rPr lang="it-IT" sz="2000" dirty="0">
                <a:solidFill>
                  <a:schemeClr val="bg1"/>
                </a:solidFill>
              </a:rPr>
              <a:t>:</a:t>
            </a:r>
            <a:br>
              <a:rPr lang="it-IT" sz="2000" dirty="0">
                <a:solidFill>
                  <a:schemeClr val="bg1"/>
                </a:solidFill>
              </a:rPr>
            </a:br>
            <a:r>
              <a:rPr lang="it-IT" sz="2000" dirty="0">
                <a:solidFill>
                  <a:schemeClr val="bg1"/>
                </a:solidFill>
              </a:rPr>
              <a:t>DE GAULLE RITIRA LA FRANCIA DAL COMANDO INTREGRATO NATO</a:t>
            </a:r>
          </a:p>
        </p:txBody>
      </p:sp>
      <p:sp>
        <p:nvSpPr>
          <p:cNvPr id="201" name="Segnaposto testo 32">
            <a:extLst>
              <a:ext uri="{FF2B5EF4-FFF2-40B4-BE49-F238E27FC236}">
                <a16:creationId xmlns:a16="http://schemas.microsoft.com/office/drawing/2014/main" id="{3E0DB1FB-61A7-4EBD-98B5-25F4BBBBCF8B}"/>
              </a:ext>
            </a:extLst>
          </p:cNvPr>
          <p:cNvSpPr txBox="1">
            <a:spLocks/>
          </p:cNvSpPr>
          <p:nvPr/>
        </p:nvSpPr>
        <p:spPr>
          <a:xfrm>
            <a:off x="9251021" y="2925872"/>
            <a:ext cx="1690417" cy="2246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sz="1800" dirty="0">
                <a:solidFill>
                  <a:schemeClr val="bg1"/>
                </a:solidFill>
              </a:rPr>
              <a:t>Mar 1966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05941AA2-C85B-41A7-9264-A0C66F32930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4965" y="3260340"/>
            <a:ext cx="1190688" cy="1133226"/>
          </a:xfrm>
        </p:spPr>
        <p:txBody>
          <a:bodyPr rtlCol="0">
            <a:normAutofit/>
          </a:bodyPr>
          <a:lstStyle/>
          <a:p>
            <a:pPr rtl="0"/>
            <a:r>
              <a:rPr lang="it-IT" sz="1400" dirty="0"/>
              <a:t>16 OTTOBRE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7209F81D-5EC6-4D97-B0C2-AC00081AB1A7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433405" y="3262690"/>
            <a:ext cx="1315701" cy="1133226"/>
          </a:xfrm>
        </p:spPr>
        <p:txBody>
          <a:bodyPr rtlCol="0">
            <a:normAutofit/>
          </a:bodyPr>
          <a:lstStyle/>
          <a:p>
            <a:pPr rtl="0"/>
            <a:r>
              <a:rPr lang="it-IT" sz="1400" dirty="0"/>
              <a:t>18 DICEMBRE</a:t>
            </a:r>
          </a:p>
        </p:txBody>
      </p:sp>
      <p:sp>
        <p:nvSpPr>
          <p:cNvPr id="30" name="Segnaposto testo 29">
            <a:extLst>
              <a:ext uri="{FF2B5EF4-FFF2-40B4-BE49-F238E27FC236}">
                <a16:creationId xmlns:a16="http://schemas.microsoft.com/office/drawing/2014/main" id="{E80CB353-63CA-4305-9748-807B6905DBFF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438379" y="3264750"/>
            <a:ext cx="1315702" cy="1133226"/>
          </a:xfrm>
        </p:spPr>
        <p:txBody>
          <a:bodyPr rtlCol="0">
            <a:normAutofit/>
          </a:bodyPr>
          <a:lstStyle/>
          <a:p>
            <a:pPr rtl="0"/>
            <a:r>
              <a:rPr lang="it-IT" sz="1400" dirty="0"/>
              <a:t>7 MARZO</a:t>
            </a:r>
          </a:p>
        </p:txBody>
      </p:sp>
      <p:sp>
        <p:nvSpPr>
          <p:cNvPr id="364" name="Segnaposto data 363">
            <a:extLst>
              <a:ext uri="{FF2B5EF4-FFF2-40B4-BE49-F238E27FC236}">
                <a16:creationId xmlns:a16="http://schemas.microsoft.com/office/drawing/2014/main" id="{8061B09F-51DD-4124-8A9C-FE1598C7E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it-IT" sz="1100" b="1" dirty="0"/>
              <a:t>04/05/2022</a:t>
            </a:r>
          </a:p>
        </p:txBody>
      </p:sp>
      <p:sp>
        <p:nvSpPr>
          <p:cNvPr id="366" name="Segnaposto numero diapositiva 365">
            <a:extLst>
              <a:ext uri="{FF2B5EF4-FFF2-40B4-BE49-F238E27FC236}">
                <a16:creationId xmlns:a16="http://schemas.microsoft.com/office/drawing/2014/main" id="{BD2341A8-7BD1-4CE6-83FD-256E6B442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4</a:t>
            </a:fld>
            <a:endParaRPr lang="it-IT"/>
          </a:p>
        </p:txBody>
      </p:sp>
      <p:cxnSp>
        <p:nvCxnSpPr>
          <p:cNvPr id="224" name="Connettore diritto 223">
            <a:extLst>
              <a:ext uri="{FF2B5EF4-FFF2-40B4-BE49-F238E27FC236}">
                <a16:creationId xmlns:a16="http://schemas.microsoft.com/office/drawing/2014/main" id="{8F5ED205-3C52-447E-B4B4-0E5B0D18E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52" idx="1"/>
            <a:endCxn id="7" idx="3"/>
          </p:cNvCxnSpPr>
          <p:nvPr/>
        </p:nvCxnSpPr>
        <p:spPr>
          <a:xfrm flipH="1">
            <a:off x="1535653" y="3826953"/>
            <a:ext cx="78803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egnaposto testo 7">
            <a:extLst>
              <a:ext uri="{FF2B5EF4-FFF2-40B4-BE49-F238E27FC236}">
                <a16:creationId xmlns:a16="http://schemas.microsoft.com/office/drawing/2014/main" id="{88D5B7DE-B177-4AE0-B81F-23A0ECFFF2B3}"/>
              </a:ext>
            </a:extLst>
          </p:cNvPr>
          <p:cNvSpPr txBox="1">
            <a:spLocks/>
          </p:cNvSpPr>
          <p:nvPr/>
        </p:nvSpPr>
        <p:spPr>
          <a:xfrm>
            <a:off x="1614456" y="3260340"/>
            <a:ext cx="1190688" cy="113322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dirty="0"/>
              <a:t>28 OTTOBRE</a:t>
            </a:r>
          </a:p>
        </p:txBody>
      </p:sp>
    </p:spTree>
    <p:extLst>
      <p:ext uri="{BB962C8B-B14F-4D97-AF65-F5344CB8AC3E}">
        <p14:creationId xmlns:p14="http://schemas.microsoft.com/office/powerpoint/2010/main" val="391933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5B31B-E901-480D-92F5-D6FB76A25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476501" y="2766221"/>
            <a:ext cx="6858002" cy="1325563"/>
          </a:xfrm>
        </p:spPr>
        <p:txBody>
          <a:bodyPr rtlCol="0">
            <a:normAutofit/>
          </a:bodyPr>
          <a:lstStyle/>
          <a:p>
            <a:pPr rtl="0"/>
            <a:r>
              <a:rPr lang="it-IT" sz="4000" dirty="0"/>
              <a:t>I nostri protagonisti</a:t>
            </a:r>
          </a:p>
        </p:txBody>
      </p:sp>
      <p:sp>
        <p:nvSpPr>
          <p:cNvPr id="23" name="Segnaposto contenuto 22">
            <a:extLst>
              <a:ext uri="{FF2B5EF4-FFF2-40B4-BE49-F238E27FC236}">
                <a16:creationId xmlns:a16="http://schemas.microsoft.com/office/drawing/2014/main" id="{8B0EE5BA-CA63-41C6-B15E-A8E2131ACA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333999" y="1135980"/>
            <a:ext cx="3429000" cy="891383"/>
          </a:xfrm>
        </p:spPr>
        <p:txBody>
          <a:bodyPr rtlCol="0">
            <a:normAutofit/>
          </a:bodyPr>
          <a:lstStyle/>
          <a:p>
            <a:pPr rtl="0"/>
            <a:r>
              <a:rPr lang="it-IT" sz="2400" b="1" dirty="0"/>
              <a:t>John Fitzgerald Kennedy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F5B303-F387-4BA0-8784-0D2EA6A30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718" y="4697806"/>
            <a:ext cx="2800350" cy="8913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it-IT" sz="2400" b="1" dirty="0"/>
              <a:t>Charles De Gaulle</a:t>
            </a:r>
          </a:p>
        </p:txBody>
      </p:sp>
      <p:sp>
        <p:nvSpPr>
          <p:cNvPr id="22" name="Segnaposto contenuto 21">
            <a:extLst>
              <a:ext uri="{FF2B5EF4-FFF2-40B4-BE49-F238E27FC236}">
                <a16:creationId xmlns:a16="http://schemas.microsoft.com/office/drawing/2014/main" id="{BB7AADC4-96C1-41B1-95A8-882A74D1E10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01931" y="4697805"/>
            <a:ext cx="2800351" cy="891383"/>
          </a:xfrm>
        </p:spPr>
        <p:txBody>
          <a:bodyPr rtlCol="0">
            <a:normAutofit/>
          </a:bodyPr>
          <a:lstStyle/>
          <a:p>
            <a:pPr rtl="0"/>
            <a:r>
              <a:rPr lang="it-IT" sz="2400" b="1" dirty="0"/>
              <a:t>Harold Macmillan</a:t>
            </a:r>
          </a:p>
        </p:txBody>
      </p:sp>
      <p:sp>
        <p:nvSpPr>
          <p:cNvPr id="46" name="Segnaposto data 45">
            <a:extLst>
              <a:ext uri="{FF2B5EF4-FFF2-40B4-BE49-F238E27FC236}">
                <a16:creationId xmlns:a16="http://schemas.microsoft.com/office/drawing/2014/main" id="{90F286D5-98D8-4F80-A74F-C32F00A352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194718" y="6356350"/>
            <a:ext cx="983911" cy="365125"/>
          </a:xfrm>
        </p:spPr>
        <p:txBody>
          <a:bodyPr rtlCol="0"/>
          <a:lstStyle/>
          <a:p>
            <a:pPr rtl="0"/>
            <a:r>
              <a:rPr lang="it-IT" sz="1100" b="1" dirty="0"/>
              <a:t>04/05/2022</a:t>
            </a:r>
          </a:p>
        </p:txBody>
      </p:sp>
      <p:sp>
        <p:nvSpPr>
          <p:cNvPr id="47" name="Segnaposto piè di pagina 46">
            <a:extLst>
              <a:ext uri="{FF2B5EF4-FFF2-40B4-BE49-F238E27FC236}">
                <a16:creationId xmlns:a16="http://schemas.microsoft.com/office/drawing/2014/main" id="{8D1741A6-83BB-4980-9368-0593790AAF5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0" y="6356350"/>
            <a:ext cx="3429000" cy="365125"/>
          </a:xfrm>
        </p:spPr>
        <p:txBody>
          <a:bodyPr rtlCol="0"/>
          <a:lstStyle/>
          <a:p>
            <a:pPr rtl="0"/>
            <a:r>
              <a:rPr lang="it-IT"/>
              <a:t>Presentazione per conferenza</a:t>
            </a:r>
          </a:p>
        </p:txBody>
      </p:sp>
      <p:sp>
        <p:nvSpPr>
          <p:cNvPr id="48" name="Segnaposto numero diapositiva 47">
            <a:extLst>
              <a:ext uri="{FF2B5EF4-FFF2-40B4-BE49-F238E27FC236}">
                <a16:creationId xmlns:a16="http://schemas.microsoft.com/office/drawing/2014/main" id="{C18313DC-9A78-47C0-B8C3-BA1756D3C62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5</a:t>
            </a:fld>
            <a:endParaRPr lang="it-IT"/>
          </a:p>
        </p:txBody>
      </p:sp>
      <p:pic>
        <p:nvPicPr>
          <p:cNvPr id="11" name="Segnaposto immagine 10" descr="Immagine che contiene persona, uniforme militare, abbigliamento, esterni&#10;&#10;Descrizione generata automaticamente">
            <a:extLst>
              <a:ext uri="{FF2B5EF4-FFF2-40B4-BE49-F238E27FC236}">
                <a16:creationId xmlns:a16="http://schemas.microsoft.com/office/drawing/2014/main" id="{76E9BD69-4D89-4AC2-A58D-91AE7CF045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1279" r="11279"/>
          <a:stretch>
            <a:fillRect/>
          </a:stretch>
        </p:blipFill>
        <p:spPr/>
      </p:pic>
      <p:pic>
        <p:nvPicPr>
          <p:cNvPr id="13" name="Segnaposto immagine 12" descr="Immagine che contiene testo, persona, uomo, nero&#10;&#10;Descrizione generata automaticamente">
            <a:extLst>
              <a:ext uri="{FF2B5EF4-FFF2-40B4-BE49-F238E27FC236}">
                <a16:creationId xmlns:a16="http://schemas.microsoft.com/office/drawing/2014/main" id="{6B4A1AD1-FE73-412A-B133-C88DF9161A0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7147" r="17147"/>
          <a:stretch>
            <a:fillRect/>
          </a:stretch>
        </p:blipFill>
        <p:spPr/>
      </p:pic>
      <p:pic>
        <p:nvPicPr>
          <p:cNvPr id="15" name="Segnaposto immagine 14" descr="Immagine che contiene persona, interni, portatile, sedendo&#10;&#10;Descrizione generata automaticamente">
            <a:extLst>
              <a:ext uri="{FF2B5EF4-FFF2-40B4-BE49-F238E27FC236}">
                <a16:creationId xmlns:a16="http://schemas.microsoft.com/office/drawing/2014/main" id="{CF148685-1479-4780-916D-6CAF800F4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t="9379" b="9379"/>
          <a:stretch>
            <a:fillRect/>
          </a:stretch>
        </p:blipFill>
        <p:spPr/>
      </p:pic>
      <p:sp>
        <p:nvSpPr>
          <p:cNvPr id="16" name="Freccia in su 15">
            <a:extLst>
              <a:ext uri="{FF2B5EF4-FFF2-40B4-BE49-F238E27FC236}">
                <a16:creationId xmlns:a16="http://schemas.microsoft.com/office/drawing/2014/main" id="{F85E50DA-14CC-4CD6-895F-648FA7CFE7D7}"/>
              </a:ext>
            </a:extLst>
          </p:cNvPr>
          <p:cNvSpPr/>
          <p:nvPr/>
        </p:nvSpPr>
        <p:spPr>
          <a:xfrm>
            <a:off x="3385458" y="3703763"/>
            <a:ext cx="526533" cy="89138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in su 24">
            <a:extLst>
              <a:ext uri="{FF2B5EF4-FFF2-40B4-BE49-F238E27FC236}">
                <a16:creationId xmlns:a16="http://schemas.microsoft.com/office/drawing/2014/main" id="{6DCFE64B-7A3F-456F-B890-0040BB6EC908}"/>
              </a:ext>
            </a:extLst>
          </p:cNvPr>
          <p:cNvSpPr/>
          <p:nvPr/>
        </p:nvSpPr>
        <p:spPr>
          <a:xfrm rot="10800000">
            <a:off x="6785233" y="2027363"/>
            <a:ext cx="526533" cy="89138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in su 25">
            <a:extLst>
              <a:ext uri="{FF2B5EF4-FFF2-40B4-BE49-F238E27FC236}">
                <a16:creationId xmlns:a16="http://schemas.microsoft.com/office/drawing/2014/main" id="{B9FFD2A0-E107-4034-9C98-671BAC01B840}"/>
              </a:ext>
            </a:extLst>
          </p:cNvPr>
          <p:cNvSpPr/>
          <p:nvPr/>
        </p:nvSpPr>
        <p:spPr>
          <a:xfrm>
            <a:off x="10146816" y="3866935"/>
            <a:ext cx="526533" cy="89138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895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egnaposto data 54">
            <a:extLst>
              <a:ext uri="{FF2B5EF4-FFF2-40B4-BE49-F238E27FC236}">
                <a16:creationId xmlns:a16="http://schemas.microsoft.com/office/drawing/2014/main" id="{F46B5AED-56B8-4366-B448-1813899B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41625" y="241935"/>
            <a:ext cx="783776" cy="365125"/>
          </a:xfrm>
        </p:spPr>
        <p:txBody>
          <a:bodyPr rtlCol="0" anchor="ctr">
            <a:normAutofit fontScale="92500"/>
          </a:bodyPr>
          <a:lstStyle/>
          <a:p>
            <a:pPr rtl="0">
              <a:spcAft>
                <a:spcPts val="600"/>
              </a:spcAft>
            </a:pPr>
            <a:r>
              <a:rPr lang="it-IT" sz="1100" b="1" dirty="0"/>
              <a:t>04/05/2022</a:t>
            </a:r>
          </a:p>
        </p:txBody>
      </p:sp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2DE52E6F-837D-45BB-A0E2-AD93E86510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185"/>
          <a:stretch/>
        </p:blipFill>
        <p:spPr>
          <a:xfrm>
            <a:off x="-3175" y="607060"/>
            <a:ext cx="6082549" cy="6254745"/>
          </a:xfrm>
          <a:noFill/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0050" y="3147668"/>
            <a:ext cx="4603750" cy="1343025"/>
          </a:xfrm>
        </p:spPr>
        <p:txBody>
          <a:bodyPr rtlCol="0" anchor="t">
            <a:normAutofit/>
          </a:bodyPr>
          <a:lstStyle/>
          <a:p>
            <a:pPr rtl="0"/>
            <a:r>
              <a:rPr lang="it-IT" sz="4000" dirty="0"/>
              <a:t>Crisi missilistica di Cuba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DAC73C-E6A4-453D-B11A-1A391CDB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0050" y="4337672"/>
            <a:ext cx="4603750" cy="1500187"/>
          </a:xfrm>
        </p:spPr>
        <p:txBody>
          <a:bodyPr vert="horz" lIns="0" tIns="45720" rIns="91440" bIns="45720" rtlCol="0">
            <a:noAutofit/>
          </a:bodyPr>
          <a:lstStyle/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800" dirty="0"/>
              <a:t>Frattura tra Stati Uniti e paesi europei (soprattutto Francia) dopo il viaggio in Europa di Acheson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800" dirty="0"/>
              <a:t>Acheson, in veste di consulente per la Casa Bianca, INFORMA, ma non CONSULTA, i paesi europei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800" dirty="0"/>
              <a:t>La grande prima critica di De Gaulle al presidente Kennedy</a:t>
            </a:r>
          </a:p>
        </p:txBody>
      </p:sp>
      <p:sp>
        <p:nvSpPr>
          <p:cNvPr id="57" name="Segnaposto numero diapositiva 56">
            <a:extLst>
              <a:ext uri="{FF2B5EF4-FFF2-40B4-BE49-F238E27FC236}">
                <a16:creationId xmlns:a16="http://schemas.microsoft.com/office/drawing/2014/main" id="{08E38868-AE22-478C-A747-15E01640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it-IT" smtClean="0"/>
              <a:pPr rtl="0">
                <a:spcAft>
                  <a:spcPts val="600"/>
                </a:spcAft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egnaposto data 54">
            <a:extLst>
              <a:ext uri="{FF2B5EF4-FFF2-40B4-BE49-F238E27FC236}">
                <a16:creationId xmlns:a16="http://schemas.microsoft.com/office/drawing/2014/main" id="{F46B5AED-56B8-4366-B448-1813899B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16676" y="276998"/>
            <a:ext cx="783776" cy="365125"/>
          </a:xfrm>
        </p:spPr>
        <p:txBody>
          <a:bodyPr rtlCol="0" anchor="ctr">
            <a:normAutofit fontScale="92500"/>
          </a:bodyPr>
          <a:lstStyle/>
          <a:p>
            <a:pPr rtl="0">
              <a:spcAft>
                <a:spcPts val="600"/>
              </a:spcAft>
            </a:pPr>
            <a:r>
              <a:rPr lang="it-IT" sz="1100" b="1" dirty="0"/>
              <a:t>04/05/2022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5156752" cy="1343025"/>
          </a:xfrm>
        </p:spPr>
        <p:txBody>
          <a:bodyPr rtlCol="0" anchor="t">
            <a:normAutofit/>
          </a:bodyPr>
          <a:lstStyle/>
          <a:p>
            <a:pPr rtl="0"/>
            <a:r>
              <a:rPr lang="it-IT" dirty="0"/>
              <a:t>L’Accordo di Nassau tra UK e USA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DAC73C-E6A4-453D-B11A-1A391CDB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62475"/>
            <a:ext cx="4603750" cy="1500187"/>
          </a:xfrm>
        </p:spPr>
        <p:txBody>
          <a:bodyPr vert="horz" lIns="0" tIns="45720" rIns="91440" bIns="45720" rtlCol="0">
            <a:noAutofit/>
          </a:bodyPr>
          <a:lstStyle/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700" dirty="0"/>
              <a:t>Vendita di missili </a:t>
            </a:r>
            <a:r>
              <a:rPr lang="it-IT" sz="1700" dirty="0" err="1"/>
              <a:t>Polaris</a:t>
            </a:r>
            <a:r>
              <a:rPr lang="it-IT" sz="1700" dirty="0"/>
              <a:t> dagli Stati Uniti alla Regno Unito, da integrare nel sistema di deterrenza collettivo in sede NATO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700" dirty="0"/>
              <a:t>Proposta estesa anche alla Francia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700" dirty="0"/>
              <a:t>La seconda critica verso la politica </a:t>
            </a:r>
            <a:r>
              <a:rPr lang="it-IT" sz="1700" dirty="0" err="1"/>
              <a:t>etsera</a:t>
            </a:r>
            <a:r>
              <a:rPr lang="it-IT" sz="1700" dirty="0"/>
              <a:t> kennediana tramite la conferenza del 14 gennaio 1963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endParaRPr lang="it-IT" sz="1700" dirty="0"/>
          </a:p>
        </p:txBody>
      </p:sp>
      <p:sp>
        <p:nvSpPr>
          <p:cNvPr id="57" name="Segnaposto numero diapositiva 56">
            <a:extLst>
              <a:ext uri="{FF2B5EF4-FFF2-40B4-BE49-F238E27FC236}">
                <a16:creationId xmlns:a16="http://schemas.microsoft.com/office/drawing/2014/main" id="{08E38868-AE22-478C-A747-15E01640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it-IT" smtClean="0"/>
              <a:pPr rtl="0">
                <a:spcAft>
                  <a:spcPts val="600"/>
                </a:spcAft>
              </a:pPr>
              <a:t>7</a:t>
            </a:fld>
            <a:endParaRPr lang="it-IT"/>
          </a:p>
        </p:txBody>
      </p:sp>
      <p:pic>
        <p:nvPicPr>
          <p:cNvPr id="20" name="Segnaposto immagine 19" descr="Immagine che contiene persona, esterni, tuta, uomo&#10;&#10;Descrizione generata automaticamente">
            <a:extLst>
              <a:ext uri="{FF2B5EF4-FFF2-40B4-BE49-F238E27FC236}">
                <a16:creationId xmlns:a16="http://schemas.microsoft.com/office/drawing/2014/main" id="{31B94299-F3EB-4C37-B7A1-8DA8E556DC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166" r="121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2360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06B2E4-7115-4A6C-B218-5316CEB0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5124957"/>
            <a:ext cx="11688417" cy="1363663"/>
          </a:xfrm>
        </p:spPr>
        <p:txBody>
          <a:bodyPr rtlCol="0">
            <a:normAutofit fontScale="90000"/>
          </a:bodyPr>
          <a:lstStyle/>
          <a:p>
            <a:pPr algn="l" rtl="0"/>
            <a:r>
              <a:rPr lang="it-IT" sz="3100" dirty="0"/>
              <a:t>Conferenza di De Gaulle, 14 gennaio 1963</a:t>
            </a:r>
            <a:r>
              <a:rPr lang="it-IT" dirty="0"/>
              <a:t>:</a:t>
            </a:r>
            <a:br>
              <a:rPr lang="it-IT" dirty="0"/>
            </a:br>
            <a:br>
              <a:rPr lang="it-IT" dirty="0"/>
            </a:br>
            <a:r>
              <a:rPr lang="it-IT" sz="2400" dirty="0"/>
              <a:t>- Rifiuto alla proposta anglo-americana di adesione agli accordi di Nassau</a:t>
            </a:r>
            <a:br>
              <a:rPr lang="it-IT" sz="2400" dirty="0"/>
            </a:br>
            <a:r>
              <a:rPr lang="it-IT" sz="2400" dirty="0"/>
              <a:t>- Veto francese all’ingresso britannico nella CEE </a:t>
            </a:r>
            <a:br>
              <a:rPr lang="it-IT" sz="2400" dirty="0"/>
            </a:br>
            <a:r>
              <a:rPr lang="it-IT" sz="2400" dirty="0"/>
              <a:t>- Denuncia pubblica al rapporto privilegiato tra UK e USA e definisce questo accordo come una «svendita» britannica agli Stati Uniti</a:t>
            </a:r>
            <a:br>
              <a:rPr lang="it-IT" sz="2400" dirty="0"/>
            </a:br>
            <a:r>
              <a:rPr lang="it-IT" sz="2400" dirty="0"/>
              <a:t>- Indipendenza nucleare francese e Nassau rappresenterebbe l’opposto</a:t>
            </a:r>
            <a:br>
              <a:rPr lang="it-IT" sz="2400" dirty="0"/>
            </a:br>
            <a:r>
              <a:rPr lang="it-IT" sz="2400" dirty="0"/>
              <a:t>- Per De Gaulle nucleare per scopi civili, per Kennedy scopi militari</a:t>
            </a:r>
          </a:p>
        </p:txBody>
      </p:sp>
      <p:sp>
        <p:nvSpPr>
          <p:cNvPr id="65" name="Segnaposto data 64">
            <a:extLst>
              <a:ext uri="{FF2B5EF4-FFF2-40B4-BE49-F238E27FC236}">
                <a16:creationId xmlns:a16="http://schemas.microsoft.com/office/drawing/2014/main" id="{5A793BD9-2F11-4478-B2ED-83A46473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96" y="6438360"/>
            <a:ext cx="2743200" cy="365125"/>
          </a:xfrm>
        </p:spPr>
        <p:txBody>
          <a:bodyPr rtlCol="0"/>
          <a:lstStyle/>
          <a:p>
            <a:pPr rtl="0"/>
            <a:r>
              <a:rPr lang="it-IT" sz="1100" b="1" dirty="0"/>
              <a:t>04/05/2022</a:t>
            </a:r>
          </a:p>
        </p:txBody>
      </p:sp>
      <p:sp>
        <p:nvSpPr>
          <p:cNvPr id="67" name="Segnaposto numero diapositiva 66">
            <a:extLst>
              <a:ext uri="{FF2B5EF4-FFF2-40B4-BE49-F238E27FC236}">
                <a16:creationId xmlns:a16="http://schemas.microsoft.com/office/drawing/2014/main" id="{7578ED86-4183-4FF7-B154-90D1E1F9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8</a:t>
            </a:fld>
            <a:endParaRPr lang="it-IT"/>
          </a:p>
        </p:txBody>
      </p:sp>
      <p:pic>
        <p:nvPicPr>
          <p:cNvPr id="7" name="Segnaposto immagine 6" descr="Immagine che contiene testo, persona, tuta, gruppo&#10;&#10;Descrizione generata automaticamente">
            <a:extLst>
              <a:ext uri="{FF2B5EF4-FFF2-40B4-BE49-F238E27FC236}">
                <a16:creationId xmlns:a16="http://schemas.microsoft.com/office/drawing/2014/main" id="{8A15C236-142A-4D83-8C7F-8B781916B91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7944" r="17944"/>
          <a:stretch>
            <a:fillRect/>
          </a:stretch>
        </p:blipFill>
        <p:spPr/>
      </p:pic>
      <p:pic>
        <p:nvPicPr>
          <p:cNvPr id="13" name="Segnaposto immagine 12" descr="Immagine che contiene persona, parete, uomo, tuta&#10;&#10;Descrizione generata automaticamente">
            <a:extLst>
              <a:ext uri="{FF2B5EF4-FFF2-40B4-BE49-F238E27FC236}">
                <a16:creationId xmlns:a16="http://schemas.microsoft.com/office/drawing/2014/main" id="{53738B33-661C-4BA4-9044-3439E3547C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4199" r="14199"/>
          <a:stretch>
            <a:fillRect/>
          </a:stretch>
        </p:blipFill>
        <p:spPr/>
      </p:pic>
      <p:pic>
        <p:nvPicPr>
          <p:cNvPr id="18" name="Segnaposto immagine 17" descr="Immagine che contiene uomo, persona, tuta, inpiedi&#10;&#10;Descrizione generata automaticamente">
            <a:extLst>
              <a:ext uri="{FF2B5EF4-FFF2-40B4-BE49-F238E27FC236}">
                <a16:creationId xmlns:a16="http://schemas.microsoft.com/office/drawing/2014/main" id="{92DC828A-5C04-431C-A1F5-5FD64A12375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20160" r="201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6718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egnaposto data 54">
            <a:extLst>
              <a:ext uri="{FF2B5EF4-FFF2-40B4-BE49-F238E27FC236}">
                <a16:creationId xmlns:a16="http://schemas.microsoft.com/office/drawing/2014/main" id="{F46B5AED-56B8-4366-B448-1813899B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16676" y="241935"/>
            <a:ext cx="783776" cy="365125"/>
          </a:xfrm>
        </p:spPr>
        <p:txBody>
          <a:bodyPr rtlCol="0" anchor="ctr">
            <a:normAutofit fontScale="92500"/>
          </a:bodyPr>
          <a:lstStyle/>
          <a:p>
            <a:pPr rtl="0">
              <a:spcAft>
                <a:spcPts val="600"/>
              </a:spcAft>
            </a:pPr>
            <a:r>
              <a:rPr lang="it-IT" sz="1100" b="1" dirty="0"/>
              <a:t>04/05/2022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0050" y="3062919"/>
            <a:ext cx="5050735" cy="1343025"/>
          </a:xfrm>
        </p:spPr>
        <p:txBody>
          <a:bodyPr rtlCol="0" anchor="t">
            <a:noAutofit/>
          </a:bodyPr>
          <a:lstStyle/>
          <a:p>
            <a:pPr rtl="0"/>
            <a:r>
              <a:rPr lang="it-IT" sz="3900" dirty="0"/>
              <a:t>Francia fuori dal comando integrato NATO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DAC73C-E6A4-453D-B11A-1A391CDB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0383" y="4856163"/>
            <a:ext cx="5150402" cy="1500187"/>
          </a:xfrm>
        </p:spPr>
        <p:txBody>
          <a:bodyPr vert="horz" lIns="0" tIns="45720" rIns="91440" bIns="45720" rtlCol="0">
            <a:noAutofit/>
          </a:bodyPr>
          <a:lstStyle/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700" dirty="0"/>
              <a:t>Dichiarazione di De Gaulle al presidente Johnson il 7 marzo 1966 e le conseguenze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700" dirty="0"/>
              <a:t>USA evacuano  circa 27000 soldati, 37000 funzionari e 30 basi, tra aeree, terrestri e navali.</a:t>
            </a:r>
          </a:p>
          <a:p>
            <a:pPr marL="285750" indent="-285750" rtl="0">
              <a:lnSpc>
                <a:spcPct val="90000"/>
              </a:lnSpc>
              <a:buFontTx/>
              <a:buChar char="-"/>
            </a:pPr>
            <a:r>
              <a:rPr lang="it-IT" sz="1700" dirty="0"/>
              <a:t>La Francia si dota nel giro di due anni della bomba H (fusione termo-nucleare)</a:t>
            </a:r>
          </a:p>
          <a:p>
            <a:pPr rtl="0">
              <a:lnSpc>
                <a:spcPct val="90000"/>
              </a:lnSpc>
            </a:pPr>
            <a:endParaRPr lang="it-IT" sz="1700" dirty="0"/>
          </a:p>
        </p:txBody>
      </p:sp>
      <p:sp>
        <p:nvSpPr>
          <p:cNvPr id="57" name="Segnaposto numero diapositiva 56">
            <a:extLst>
              <a:ext uri="{FF2B5EF4-FFF2-40B4-BE49-F238E27FC236}">
                <a16:creationId xmlns:a16="http://schemas.microsoft.com/office/drawing/2014/main" id="{08E38868-AE22-478C-A747-15E01640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it-IT" smtClean="0"/>
              <a:pPr rtl="0">
                <a:spcAft>
                  <a:spcPts val="600"/>
                </a:spcAft>
              </a:pPr>
              <a:t>9</a:t>
            </a:fld>
            <a:endParaRPr lang="it-IT"/>
          </a:p>
        </p:txBody>
      </p:sp>
      <p:pic>
        <p:nvPicPr>
          <p:cNvPr id="20" name="Segnaposto immagine 19" descr="Immagine che contiene persona, esterni, tuta, uomo&#10;&#10;Descrizione generata automaticamente">
            <a:extLst>
              <a:ext uri="{FF2B5EF4-FFF2-40B4-BE49-F238E27FC236}">
                <a16:creationId xmlns:a16="http://schemas.microsoft.com/office/drawing/2014/main" id="{31B94299-F3EB-4C37-B7A1-8DA8E556DC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166" r="121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23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86" y="1047146"/>
            <a:ext cx="4603750" cy="955826"/>
          </a:xfrm>
        </p:spPr>
        <p:txBody>
          <a:bodyPr rtlCol="0"/>
          <a:lstStyle/>
          <a:p>
            <a:pPr rtl="0"/>
            <a:r>
              <a:rPr lang="it-IT" dirty="0"/>
              <a:t>L’eredità gollista di Macron</a:t>
            </a:r>
          </a:p>
        </p:txBody>
      </p:sp>
      <p:pic>
        <p:nvPicPr>
          <p:cNvPr id="55" name="Segnaposto immagine online 54" descr="Centrale elettrica con riempimento a tinta unita">
            <a:extLst>
              <a:ext uri="{FF2B5EF4-FFF2-40B4-BE49-F238E27FC236}">
                <a16:creationId xmlns:a16="http://schemas.microsoft.com/office/drawing/2014/main" id="{1021DF3C-E1FF-4DA0-864D-09513EB043B5}"/>
              </a:ext>
            </a:extLst>
          </p:cNvPr>
          <p:cNvPicPr>
            <a:picLocks noGrp="1" noChangeAspect="1"/>
          </p:cNvPicPr>
          <p:nvPr>
            <p:ph type="clipArt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37001" y="2221535"/>
            <a:ext cx="747216" cy="747216"/>
          </a:xfr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301" y="2962342"/>
            <a:ext cx="2001667" cy="747216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it-IT" sz="1800" dirty="0"/>
              <a:t>19 centrali nucleari e 58 reattori attivi ad oggi 2022</a:t>
            </a:r>
          </a:p>
        </p:txBody>
      </p:sp>
      <p:pic>
        <p:nvPicPr>
          <p:cNvPr id="57" name="Segnaposto immagine online 56" descr="Corona con riempimento a tinta unita">
            <a:extLst>
              <a:ext uri="{FF2B5EF4-FFF2-40B4-BE49-F238E27FC236}">
                <a16:creationId xmlns:a16="http://schemas.microsoft.com/office/drawing/2014/main" id="{DACC8495-03B5-4503-B5F6-5DD3957D8284}"/>
              </a:ext>
            </a:extLst>
          </p:cNvPr>
          <p:cNvPicPr>
            <a:picLocks noGrp="1" noChangeAspect="1"/>
          </p:cNvPicPr>
          <p:nvPr>
            <p:ph type="clipArt" sz="quarter" idx="13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67213" y="2221706"/>
            <a:ext cx="746125" cy="746125"/>
          </a:xfrm>
        </p:spPr>
      </p:pic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9FD8F96-CA3F-4A9C-92B4-33CDCC3719A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583110" y="2976499"/>
            <a:ext cx="2354823" cy="747216"/>
          </a:xfrm>
        </p:spPr>
        <p:txBody>
          <a:bodyPr rtlCol="0">
            <a:noAutofit/>
          </a:bodyPr>
          <a:lstStyle/>
          <a:p>
            <a:pPr lvl="0" rtl="0"/>
            <a:r>
              <a:rPr lang="it-IT" sz="1800" dirty="0"/>
              <a:t>Produzione energetica nucleare più alta in Europa  (66,6% dell’energia prodotta in Francia nel 2020)</a:t>
            </a:r>
          </a:p>
          <a:p>
            <a:pPr rtl="0"/>
            <a:endParaRPr lang="it-IT" sz="1800" dirty="0"/>
          </a:p>
        </p:txBody>
      </p:sp>
      <p:pic>
        <p:nvPicPr>
          <p:cNvPr id="59" name="Segnaposto immagine online 58" descr="Tiro a segno con riempimento a tinta unita">
            <a:extLst>
              <a:ext uri="{FF2B5EF4-FFF2-40B4-BE49-F238E27FC236}">
                <a16:creationId xmlns:a16="http://schemas.microsoft.com/office/drawing/2014/main" id="{9EF3ADC3-F0F3-4194-95FB-D27EEB17ED2B}"/>
              </a:ext>
            </a:extLst>
          </p:cNvPr>
          <p:cNvPicPr>
            <a:picLocks noGrp="1" noChangeAspect="1"/>
          </p:cNvPicPr>
          <p:nvPr>
            <p:ph type="clipArt" sz="quarter" idx="15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37001" y="4662551"/>
            <a:ext cx="747216" cy="747216"/>
          </a:xfrm>
        </p:spPr>
      </p:pic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8152323-48DA-4D9E-B88F-B9599ED34B7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1301" y="5403358"/>
            <a:ext cx="2001667" cy="747216"/>
          </a:xfrm>
        </p:spPr>
        <p:txBody>
          <a:bodyPr rtlCol="0">
            <a:normAutofit/>
          </a:bodyPr>
          <a:lstStyle/>
          <a:p>
            <a:pPr rtl="0"/>
            <a:r>
              <a:rPr lang="it-IT" sz="1800" dirty="0"/>
              <a:t>Indipendenza dal gas russo</a:t>
            </a:r>
          </a:p>
          <a:p>
            <a:pPr rtl="0"/>
            <a:endParaRPr lang="it-IT" dirty="0"/>
          </a:p>
        </p:txBody>
      </p:sp>
      <p:pic>
        <p:nvPicPr>
          <p:cNvPr id="61" name="Segnaposto immagine online 60" descr="Riunione con riempimento a tinta unita">
            <a:extLst>
              <a:ext uri="{FF2B5EF4-FFF2-40B4-BE49-F238E27FC236}">
                <a16:creationId xmlns:a16="http://schemas.microsoft.com/office/drawing/2014/main" id="{7ADEB4E8-31CB-4828-A313-54A0483A21EC}"/>
              </a:ext>
            </a:extLst>
          </p:cNvPr>
          <p:cNvPicPr>
            <a:picLocks noGrp="1" noChangeAspect="1"/>
          </p:cNvPicPr>
          <p:nvPr>
            <p:ph type="clipArt" sz="quarter" idx="17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87457" y="4697242"/>
            <a:ext cx="746125" cy="746125"/>
          </a:xfrm>
        </p:spPr>
      </p:pic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2B5BC2-22E9-48C4-9B94-941BE14101A9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532730" y="5403358"/>
            <a:ext cx="2455580" cy="747216"/>
          </a:xfrm>
        </p:spPr>
        <p:txBody>
          <a:bodyPr rtlCol="0">
            <a:noAutofit/>
          </a:bodyPr>
          <a:lstStyle/>
          <a:p>
            <a:pPr rtl="0"/>
            <a:r>
              <a:rPr lang="it-IT" sz="1800" dirty="0"/>
              <a:t>Spinta gollista sul nucleare: «France 2030»</a:t>
            </a:r>
          </a:p>
          <a:p>
            <a:pPr rtl="0"/>
            <a:endParaRPr lang="it-IT" sz="1800" dirty="0"/>
          </a:p>
        </p:txBody>
      </p:sp>
      <p:sp>
        <p:nvSpPr>
          <p:cNvPr id="164" name="Segnaposto data 163">
            <a:extLst>
              <a:ext uri="{FF2B5EF4-FFF2-40B4-BE49-F238E27FC236}">
                <a16:creationId xmlns:a16="http://schemas.microsoft.com/office/drawing/2014/main" id="{C7573560-D46A-4496-A5E1-CD9E2CF36AE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/>
          <a:p>
            <a:pPr rtl="0"/>
            <a:r>
              <a:rPr lang="it-IT" dirty="0"/>
              <a:t>04/05/2022</a:t>
            </a:r>
          </a:p>
        </p:txBody>
      </p:sp>
      <p:sp>
        <p:nvSpPr>
          <p:cNvPr id="166" name="Segnaposto numero diapositiva 165">
            <a:extLst>
              <a:ext uri="{FF2B5EF4-FFF2-40B4-BE49-F238E27FC236}">
                <a16:creationId xmlns:a16="http://schemas.microsoft.com/office/drawing/2014/main" id="{C6322F0B-DD10-4131-BAF2-2C4B6470F0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10</a:t>
            </a:fld>
            <a:endParaRPr lang="it-IT"/>
          </a:p>
        </p:txBody>
      </p:sp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7B7F3876-E545-4947-836C-EABFD8F871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1"/>
          <a:srcRect l="22783" r="227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D07C42-2E7B-40D1-A2FD-075F7DB3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rtlCol="0">
            <a:normAutofit/>
          </a:bodyPr>
          <a:lstStyle/>
          <a:p>
            <a:pPr rtl="0"/>
            <a:r>
              <a:rPr lang="it-IT" sz="4000" dirty="0"/>
              <a:t>Conclusioni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846EDBD-9882-4D3C-866D-07301A034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rtlCol="0">
            <a:normAutofit fontScale="92500" lnSpcReduction="20000"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it-IT" sz="2000" dirty="0"/>
              <a:t>La Special </a:t>
            </a:r>
            <a:r>
              <a:rPr lang="it-IT" sz="2000" dirty="0" err="1"/>
              <a:t>Relationship</a:t>
            </a:r>
            <a:r>
              <a:rPr lang="it-IT" sz="2000" dirty="0"/>
              <a:t> UK-USA ha determinato o no la </a:t>
            </a:r>
            <a:r>
              <a:rPr lang="it-IT" sz="2000" i="1" dirty="0"/>
              <a:t>Force de Frappe </a:t>
            </a:r>
            <a:r>
              <a:rPr lang="it-IT" sz="2000" dirty="0"/>
              <a:t>di De Gaulle?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it-IT" sz="2200" dirty="0"/>
              <a:t>Il lascito di De Gaulle è significativo? Come lo sta sfruttando Macron?</a:t>
            </a:r>
          </a:p>
        </p:txBody>
      </p:sp>
      <p:sp>
        <p:nvSpPr>
          <p:cNvPr id="24" name="Segnaposto data 23">
            <a:extLst>
              <a:ext uri="{FF2B5EF4-FFF2-40B4-BE49-F238E27FC236}">
                <a16:creationId xmlns:a16="http://schemas.microsoft.com/office/drawing/2014/main" id="{A568F77E-2A15-420A-9FF1-5372468F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7" y="6356350"/>
            <a:ext cx="1228671" cy="365125"/>
          </a:xfrm>
        </p:spPr>
        <p:txBody>
          <a:bodyPr rtlCol="0"/>
          <a:lstStyle/>
          <a:p>
            <a:pPr rtl="0"/>
            <a:r>
              <a:rPr lang="it-IT" sz="1100" b="1" dirty="0"/>
              <a:t>04/05/2022</a:t>
            </a:r>
          </a:p>
        </p:txBody>
      </p:sp>
      <p:sp>
        <p:nvSpPr>
          <p:cNvPr id="26" name="Segnaposto numero diapositiva 25">
            <a:extLst>
              <a:ext uri="{FF2B5EF4-FFF2-40B4-BE49-F238E27FC236}">
                <a16:creationId xmlns:a16="http://schemas.microsoft.com/office/drawing/2014/main" id="{D9D7223C-05DC-44D0-899D-45F20365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11</a:t>
            </a:fld>
            <a:endParaRPr lang="it-IT"/>
          </a:p>
        </p:txBody>
      </p:sp>
      <p:pic>
        <p:nvPicPr>
          <p:cNvPr id="7" name="Segnaposto immagine 6" descr="Immagine che contiene persona, esterni, uniforme militare, tuta&#10;&#10;Descrizione generata automaticamente">
            <a:extLst>
              <a:ext uri="{FF2B5EF4-FFF2-40B4-BE49-F238E27FC236}">
                <a16:creationId xmlns:a16="http://schemas.microsoft.com/office/drawing/2014/main" id="{6275A63A-0B46-40D5-86A7-0C3FDAB6477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0571" r="205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7891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rtlCol="0">
            <a:normAutofit/>
          </a:bodyPr>
          <a:lstStyle/>
          <a:p>
            <a:pPr rtl="0"/>
            <a:r>
              <a:rPr lang="it-IT" sz="4000" dirty="0"/>
              <a:t>Grazie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ADE196-D9E3-43FA-AE5E-8A67A4DFD4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025" y="3865635"/>
            <a:ext cx="5522750" cy="1947336"/>
          </a:xfrm>
        </p:spPr>
        <p:txBody>
          <a:bodyPr rtlCol="0">
            <a:normAutofit/>
          </a:bodyPr>
          <a:lstStyle/>
          <a:p>
            <a:pPr rtl="0"/>
            <a:r>
              <a:rPr lang="it-IT" sz="2000" dirty="0"/>
              <a:t>Dr. Lorenzo Borghi</a:t>
            </a:r>
          </a:p>
          <a:p>
            <a:pPr rtl="0"/>
            <a:r>
              <a:rPr lang="it-IT" dirty="0"/>
              <a:t>Lorenzo.borghi@studenti.unimi.it</a:t>
            </a:r>
          </a:p>
          <a:p>
            <a:pPr rtl="0"/>
            <a:r>
              <a:rPr lang="it-IT" dirty="0"/>
              <a:t>lorenzoborghi1997@gmail.com</a:t>
            </a:r>
          </a:p>
          <a:p>
            <a:pPr rtl="0"/>
            <a:endParaRPr lang="it-IT" dirty="0"/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sp>
        <p:nvSpPr>
          <p:cNvPr id="21" name="Segnaposto data 20">
            <a:extLst>
              <a:ext uri="{FF2B5EF4-FFF2-40B4-BE49-F238E27FC236}">
                <a16:creationId xmlns:a16="http://schemas.microsoft.com/office/drawing/2014/main" id="{7A631220-802A-4BE4-B6EF-C2CDA62E7C8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/>
          <a:p>
            <a:pPr rtl="0"/>
            <a:r>
              <a:rPr lang="it-IT" dirty="0"/>
              <a:t>04/05/2022</a:t>
            </a:r>
          </a:p>
        </p:txBody>
      </p:sp>
      <p:sp>
        <p:nvSpPr>
          <p:cNvPr id="23" name="Segnaposto numero diapositiva 22">
            <a:extLst>
              <a:ext uri="{FF2B5EF4-FFF2-40B4-BE49-F238E27FC236}">
                <a16:creationId xmlns:a16="http://schemas.microsoft.com/office/drawing/2014/main" id="{582F04BB-2151-48C9-B2F9-0353C8536DF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12</a:t>
            </a:fld>
            <a:endParaRPr lang="it-IT"/>
          </a:p>
        </p:txBody>
      </p:sp>
      <p:pic>
        <p:nvPicPr>
          <p:cNvPr id="11" name="Segnaposto immagine 10" descr="Immagine che contiene esterni&#10;&#10;Descrizione generata automaticamente">
            <a:extLst>
              <a:ext uri="{FF2B5EF4-FFF2-40B4-BE49-F238E27FC236}">
                <a16:creationId xmlns:a16="http://schemas.microsoft.com/office/drawing/2014/main" id="{41EE6275-AC65-4843-A1AC-8FCEE9A97C9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12535" r="12535"/>
          <a:stretch>
            <a:fillRect/>
          </a:stretch>
        </p:blipFill>
        <p:spPr/>
      </p:pic>
      <p:pic>
        <p:nvPicPr>
          <p:cNvPr id="17" name="Segnaposto immagine 16" descr="Immagine che contiene cielo, erba, esterni, fumo&#10;&#10;Descrizione generata automaticamente">
            <a:extLst>
              <a:ext uri="{FF2B5EF4-FFF2-40B4-BE49-F238E27FC236}">
                <a16:creationId xmlns:a16="http://schemas.microsoft.com/office/drawing/2014/main" id="{8F875A51-5E34-46F8-821D-203C8DC1466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231" b="231"/>
          <a:stretch>
            <a:fillRect/>
          </a:stretch>
        </p:blipFill>
        <p:spPr/>
      </p:pic>
      <p:pic>
        <p:nvPicPr>
          <p:cNvPr id="25" name="Segnaposto immagine 24" descr="Immagine che contiene mappa&#10;&#10;Descrizione generata automaticamente">
            <a:extLst>
              <a:ext uri="{FF2B5EF4-FFF2-40B4-BE49-F238E27FC236}">
                <a16:creationId xmlns:a16="http://schemas.microsoft.com/office/drawing/2014/main" id="{FB5D04A8-A7A1-4B5D-BDCE-BAE8FF88D69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334" r="3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21237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ustom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1353C"/>
      </a:accent1>
      <a:accent2>
        <a:srgbClr val="DB8802"/>
      </a:accent2>
      <a:accent3>
        <a:srgbClr val="D91D62"/>
      </a:accent3>
      <a:accent4>
        <a:srgbClr val="42529B"/>
      </a:accent4>
      <a:accent5>
        <a:srgbClr val="CBDA00"/>
      </a:accent5>
      <a:accent6>
        <a:srgbClr val="76DCFD"/>
      </a:accent6>
      <a:hlink>
        <a:srgbClr val="0563C1"/>
      </a:hlink>
      <a:folHlink>
        <a:srgbClr val="954F72"/>
      </a:folHlink>
    </a:clrScheme>
    <a:fontScheme name="Custom 61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6124_TF78298634_Win32" id="{AC8AEFF2-87BD-4A86-80A4-77FA27719E96}" vid="{82562160-0ECC-469A-AA64-2A5288CBA26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F2D63394A92AF4EA1939242F2FF55D6" ma:contentTypeVersion="7" ma:contentTypeDescription="Creare un nuovo documento." ma:contentTypeScope="" ma:versionID="3d381f0de07986d6883cbc2b250947d4">
  <xsd:schema xmlns:xsd="http://www.w3.org/2001/XMLSchema" xmlns:xs="http://www.w3.org/2001/XMLSchema" xmlns:p="http://schemas.microsoft.com/office/2006/metadata/properties" xmlns:ns3="49f2c8c3-8183-485e-832b-d0a0fc7341fb" xmlns:ns4="15f3c3e9-d720-405b-9909-5c2894843c5e" targetNamespace="http://schemas.microsoft.com/office/2006/metadata/properties" ma:root="true" ma:fieldsID="8ac56e0004de90599a587e900b393f4c" ns3:_="" ns4:_="">
    <xsd:import namespace="49f2c8c3-8183-485e-832b-d0a0fc7341fb"/>
    <xsd:import namespace="15f3c3e9-d720-405b-9909-5c2894843c5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f2c8c3-8183-485e-832b-d0a0fc7341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f3c3e9-d720-405b-9909-5c2894843c5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49f2c8c3-8183-485e-832b-d0a0fc7341fb" xsi:nil="true"/>
  </documentManagement>
</p:properties>
</file>

<file path=customXml/itemProps1.xml><?xml version="1.0" encoding="utf-8"?>
<ds:datastoreItem xmlns:ds="http://schemas.openxmlformats.org/officeDocument/2006/customXml" ds:itemID="{81D31630-1B84-4A08-99C6-CB51F30BB3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79DE9E-5264-4872-AC92-5E2963EC61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f2c8c3-8183-485e-832b-d0a0fc7341fb"/>
    <ds:schemaRef ds:uri="15f3c3e9-d720-405b-9909-5c2894843c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C87C8F-F87B-4D7A-AA05-EBC7DA9C67ED}">
  <ds:schemaRefs>
    <ds:schemaRef ds:uri="http://purl.org/dc/dcmitype/"/>
    <ds:schemaRef ds:uri="49f2c8c3-8183-485e-832b-d0a0fc7341fb"/>
    <ds:schemaRef ds:uri="http://purl.org/dc/elements/1.1/"/>
    <ds:schemaRef ds:uri="http://schemas.microsoft.com/office/2006/metadata/properties"/>
    <ds:schemaRef ds:uri="http://schemas.microsoft.com/office/2006/documentManagement/types"/>
    <ds:schemaRef ds:uri="15f3c3e9-d720-405b-9909-5c2894843c5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Presentazione vivace per conferenza</Template>
  <TotalTime>219</TotalTime>
  <Words>521</Words>
  <Application>Microsoft Office PowerPoint</Application>
  <PresentationFormat>Widescreen</PresentationFormat>
  <Paragraphs>94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Nova</vt:lpstr>
      <vt:lpstr>Tema di Office</vt:lpstr>
      <vt:lpstr>L’energia nucleare in Francia: dove, quando e perché nacque la «Force de Frappe»</vt:lpstr>
      <vt:lpstr>Indice</vt:lpstr>
      <vt:lpstr>Interrogativi di ricerca</vt:lpstr>
      <vt:lpstr>Periodizzazione</vt:lpstr>
      <vt:lpstr>I nostri protagonisti</vt:lpstr>
      <vt:lpstr>Crisi missilistica di Cuba</vt:lpstr>
      <vt:lpstr>L’Accordo di Nassau tra UK e USA</vt:lpstr>
      <vt:lpstr>Conferenza di De Gaulle, 14 gennaio 1963:  - Rifiuto alla proposta anglo-americana di adesione agli accordi di Nassau - Veto francese all’ingresso britannico nella CEE  - Denuncia pubblica al rapporto privilegiato tra UK e USA e definisce questo accordo come una «svendita» britannica agli Stati Uniti - Indipendenza nucleare francese e Nassau rappresenterebbe l’opposto - Per De Gaulle nucleare per scopi civili, per Kennedy scopi militari</vt:lpstr>
      <vt:lpstr>Francia fuori dal comando integrato NATO</vt:lpstr>
      <vt:lpstr>L’eredità gollista di Macron</vt:lpstr>
      <vt:lpstr>Conclusioni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L’energia nucleare in Francia: dove, quando e perché nacque la «Force de Frappe»</dc:title>
  <dc:creator>Lorenzo Borghi</dc:creator>
  <cp:lastModifiedBy>Vernole Stefano</cp:lastModifiedBy>
  <cp:revision>5</cp:revision>
  <dcterms:created xsi:type="dcterms:W3CDTF">2022-04-28T10:20:27Z</dcterms:created>
  <dcterms:modified xsi:type="dcterms:W3CDTF">2022-05-04T09:30:16Z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0x0101005F2D63394A92AF4EA1939242F2FF55D6</vt:lpwstr>
  </property>
</Properties>
</file>